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ssistant" pitchFamily="2" charset="-79"/>
      <p:regular r:id="rId19"/>
      <p:bold r:id="rId20"/>
    </p:embeddedFont>
    <p:embeddedFont>
      <p:font typeface="Assistant Light" panose="020F0302020204030204" pitchFamily="34" charset="0"/>
      <p:regular r:id="rId21"/>
      <p:bold r:id="rId22"/>
    </p:embeddedFont>
    <p:embeddedFont>
      <p:font typeface="Marvel" panose="02000000000000000000" pitchFamily="2" charset="0"/>
      <p:regular r:id="rId23"/>
      <p:bold r:id="rId24"/>
      <p:italic r:id="rId25"/>
      <p:boldItalic r:id="rId26"/>
    </p:embeddedFont>
    <p:embeddedFont>
      <p:font typeface="Nunito Light" panose="020F0302020204030204" pitchFamily="34" charset="0"/>
      <p:regular r:id="rId27"/>
    </p:embeddedFont>
    <p:embeddedFont>
      <p:font typeface="PT Serif" panose="020A0603040505020204" pitchFamily="18" charset="77"/>
      <p:regular r:id="rId28"/>
      <p:bold r:id="rId29"/>
      <p:italic r:id="rId30"/>
      <p:boldItalic r:id="rId31"/>
    </p:embeddedFont>
    <p:embeddedFont>
      <p:font typeface="Raleway SemiBold" panose="020F0502020204030204" pitchFamily="34" charset="0"/>
      <p:bold r:id="rId32"/>
      <p:italic r:id="rId33"/>
    </p:embeddedFont>
    <p:embeddedFont>
      <p:font typeface="Roboto Condensed Light" panose="020F0302020204030204" pitchFamily="34" charset="0"/>
      <p:regular r:id="rId34"/>
    </p:embeddedFont>
    <p:embeddedFont>
      <p:font typeface="Thasadith" pitchFamily="2" charset="-34"/>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7"/>
  </p:normalViewPr>
  <p:slideViewPr>
    <p:cSldViewPr snapToGrid="0" snapToObjects="1">
      <p:cViewPr varScale="1">
        <p:scale>
          <a:sx n="120" d="100"/>
          <a:sy n="120" d="100"/>
        </p:scale>
        <p:origin x="168"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07c3e161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07c3e16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cd31acf86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1cd31acf8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cd31acf86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cd31acf8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cd31acf8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cd31acf8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cd31acf86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cd31acf8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1cd31acf86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1cd31acf8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cd31acf86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1cd31acf8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1cd31acf8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1cd31acf8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0a131ff51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0a131ff5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0a131ff51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0a131ff5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d6ebcaa4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d6ebcaa4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cd31acf8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1cd31acf8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0a131ff51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0a131ff5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1cd31acf8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1cd31acf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cd31acf8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cd31acf8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cd31acf8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cd31acf8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04675" y="-232625"/>
            <a:ext cx="7994100" cy="4113900"/>
          </a:xfrm>
          <a:prstGeom prst="roundRect">
            <a:avLst>
              <a:gd name="adj" fmla="val 16667"/>
            </a:avLst>
          </a:prstGeom>
          <a:solidFill>
            <a:schemeClr val="lt2">
              <a:alpha val="60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413900" y="2822600"/>
            <a:ext cx="2913300" cy="26100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7898825" y="407700"/>
            <a:ext cx="2111400" cy="19524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rot="896">
            <a:off x="1043701" y="907800"/>
            <a:ext cx="6904200" cy="20526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6000">
                <a:solidFill>
                  <a:schemeClr val="lt1"/>
                </a:solidFill>
              </a:defRPr>
            </a:lvl1pPr>
            <a:lvl2pPr lvl="1" algn="ctr">
              <a:spcBef>
                <a:spcPts val="0"/>
              </a:spcBef>
              <a:spcAft>
                <a:spcPts val="0"/>
              </a:spcAft>
              <a:buSzPts val="5200"/>
              <a:buFont typeface="Thasadith"/>
              <a:buNone/>
              <a:defRPr sz="5200">
                <a:latin typeface="Thasadith"/>
                <a:ea typeface="Thasadith"/>
                <a:cs typeface="Thasadith"/>
                <a:sym typeface="Thasadith"/>
              </a:defRPr>
            </a:lvl2pPr>
            <a:lvl3pPr lvl="2" algn="ctr">
              <a:spcBef>
                <a:spcPts val="0"/>
              </a:spcBef>
              <a:spcAft>
                <a:spcPts val="0"/>
              </a:spcAft>
              <a:buSzPts val="5200"/>
              <a:buFont typeface="Thasadith"/>
              <a:buNone/>
              <a:defRPr sz="5200">
                <a:latin typeface="Thasadith"/>
                <a:ea typeface="Thasadith"/>
                <a:cs typeface="Thasadith"/>
                <a:sym typeface="Thasadith"/>
              </a:defRPr>
            </a:lvl3pPr>
            <a:lvl4pPr lvl="3" algn="ctr">
              <a:spcBef>
                <a:spcPts val="0"/>
              </a:spcBef>
              <a:spcAft>
                <a:spcPts val="0"/>
              </a:spcAft>
              <a:buSzPts val="5200"/>
              <a:buFont typeface="Thasadith"/>
              <a:buNone/>
              <a:defRPr sz="5200">
                <a:latin typeface="Thasadith"/>
                <a:ea typeface="Thasadith"/>
                <a:cs typeface="Thasadith"/>
                <a:sym typeface="Thasadith"/>
              </a:defRPr>
            </a:lvl4pPr>
            <a:lvl5pPr lvl="4" algn="ctr">
              <a:spcBef>
                <a:spcPts val="0"/>
              </a:spcBef>
              <a:spcAft>
                <a:spcPts val="0"/>
              </a:spcAft>
              <a:buSzPts val="5200"/>
              <a:buFont typeface="Thasadith"/>
              <a:buNone/>
              <a:defRPr sz="5200">
                <a:latin typeface="Thasadith"/>
                <a:ea typeface="Thasadith"/>
                <a:cs typeface="Thasadith"/>
                <a:sym typeface="Thasadith"/>
              </a:defRPr>
            </a:lvl5pPr>
            <a:lvl6pPr lvl="5" algn="ctr">
              <a:spcBef>
                <a:spcPts val="0"/>
              </a:spcBef>
              <a:spcAft>
                <a:spcPts val="0"/>
              </a:spcAft>
              <a:buSzPts val="5200"/>
              <a:buFont typeface="Thasadith"/>
              <a:buNone/>
              <a:defRPr sz="5200">
                <a:latin typeface="Thasadith"/>
                <a:ea typeface="Thasadith"/>
                <a:cs typeface="Thasadith"/>
                <a:sym typeface="Thasadith"/>
              </a:defRPr>
            </a:lvl6pPr>
            <a:lvl7pPr lvl="6" algn="ctr">
              <a:spcBef>
                <a:spcPts val="0"/>
              </a:spcBef>
              <a:spcAft>
                <a:spcPts val="0"/>
              </a:spcAft>
              <a:buSzPts val="5200"/>
              <a:buFont typeface="Thasadith"/>
              <a:buNone/>
              <a:defRPr sz="5200">
                <a:latin typeface="Thasadith"/>
                <a:ea typeface="Thasadith"/>
                <a:cs typeface="Thasadith"/>
                <a:sym typeface="Thasadith"/>
              </a:defRPr>
            </a:lvl7pPr>
            <a:lvl8pPr lvl="7" algn="ctr">
              <a:spcBef>
                <a:spcPts val="0"/>
              </a:spcBef>
              <a:spcAft>
                <a:spcPts val="0"/>
              </a:spcAft>
              <a:buSzPts val="5200"/>
              <a:buFont typeface="Thasadith"/>
              <a:buNone/>
              <a:defRPr sz="5200">
                <a:latin typeface="Thasadith"/>
                <a:ea typeface="Thasadith"/>
                <a:cs typeface="Thasadith"/>
                <a:sym typeface="Thasadith"/>
              </a:defRPr>
            </a:lvl8pPr>
            <a:lvl9pPr lvl="8" algn="ctr">
              <a:spcBef>
                <a:spcPts val="0"/>
              </a:spcBef>
              <a:spcAft>
                <a:spcPts val="0"/>
              </a:spcAft>
              <a:buSzPts val="5200"/>
              <a:buFont typeface="Thasadith"/>
              <a:buNone/>
              <a:defRPr sz="5200">
                <a:latin typeface="Thasadith"/>
                <a:ea typeface="Thasadith"/>
                <a:cs typeface="Thasadith"/>
                <a:sym typeface="Thasadith"/>
              </a:defRPr>
            </a:lvl9pPr>
          </a:lstStyle>
          <a:p>
            <a:endParaRPr/>
          </a:p>
        </p:txBody>
      </p:sp>
      <p:sp>
        <p:nvSpPr>
          <p:cNvPr id="13" name="Google Shape;13;p2"/>
          <p:cNvSpPr txBox="1">
            <a:spLocks noGrp="1"/>
          </p:cNvSpPr>
          <p:nvPr>
            <p:ph type="subTitle" idx="1"/>
          </p:nvPr>
        </p:nvSpPr>
        <p:spPr>
          <a:xfrm rot="1416">
            <a:off x="5456962" y="3940825"/>
            <a:ext cx="2913300" cy="79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PT Serif"/>
              <a:buNone/>
              <a:defRPr/>
            </a:lvl1pPr>
            <a:lvl2pPr lvl="1" algn="ctr">
              <a:lnSpc>
                <a:spcPct val="100000"/>
              </a:lnSpc>
              <a:spcBef>
                <a:spcPts val="0"/>
              </a:spcBef>
              <a:spcAft>
                <a:spcPts val="0"/>
              </a:spcAft>
              <a:buSzPts val="2800"/>
              <a:buFont typeface="PT Serif"/>
              <a:buNone/>
              <a:defRPr sz="2800">
                <a:latin typeface="PT Serif"/>
                <a:ea typeface="PT Serif"/>
                <a:cs typeface="PT Serif"/>
                <a:sym typeface="PT Serif"/>
              </a:defRPr>
            </a:lvl2pPr>
            <a:lvl3pPr lvl="2" algn="ctr">
              <a:lnSpc>
                <a:spcPct val="100000"/>
              </a:lnSpc>
              <a:spcBef>
                <a:spcPts val="0"/>
              </a:spcBef>
              <a:spcAft>
                <a:spcPts val="0"/>
              </a:spcAft>
              <a:buSzPts val="2800"/>
              <a:buFont typeface="PT Serif"/>
              <a:buNone/>
              <a:defRPr sz="2800">
                <a:latin typeface="PT Serif"/>
                <a:ea typeface="PT Serif"/>
                <a:cs typeface="PT Serif"/>
                <a:sym typeface="PT Serif"/>
              </a:defRPr>
            </a:lvl3pPr>
            <a:lvl4pPr lvl="3" algn="ctr">
              <a:lnSpc>
                <a:spcPct val="100000"/>
              </a:lnSpc>
              <a:spcBef>
                <a:spcPts val="0"/>
              </a:spcBef>
              <a:spcAft>
                <a:spcPts val="0"/>
              </a:spcAft>
              <a:buSzPts val="2800"/>
              <a:buFont typeface="PT Serif"/>
              <a:buNone/>
              <a:defRPr sz="2800">
                <a:latin typeface="PT Serif"/>
                <a:ea typeface="PT Serif"/>
                <a:cs typeface="PT Serif"/>
                <a:sym typeface="PT Serif"/>
              </a:defRPr>
            </a:lvl4pPr>
            <a:lvl5pPr lvl="4" algn="ctr">
              <a:lnSpc>
                <a:spcPct val="100000"/>
              </a:lnSpc>
              <a:spcBef>
                <a:spcPts val="0"/>
              </a:spcBef>
              <a:spcAft>
                <a:spcPts val="0"/>
              </a:spcAft>
              <a:buSzPts val="2800"/>
              <a:buFont typeface="PT Serif"/>
              <a:buNone/>
              <a:defRPr sz="2800">
                <a:latin typeface="PT Serif"/>
                <a:ea typeface="PT Serif"/>
                <a:cs typeface="PT Serif"/>
                <a:sym typeface="PT Serif"/>
              </a:defRPr>
            </a:lvl5pPr>
            <a:lvl6pPr lvl="5" algn="ctr">
              <a:lnSpc>
                <a:spcPct val="100000"/>
              </a:lnSpc>
              <a:spcBef>
                <a:spcPts val="0"/>
              </a:spcBef>
              <a:spcAft>
                <a:spcPts val="0"/>
              </a:spcAft>
              <a:buSzPts val="2800"/>
              <a:buFont typeface="PT Serif"/>
              <a:buNone/>
              <a:defRPr sz="2800">
                <a:latin typeface="PT Serif"/>
                <a:ea typeface="PT Serif"/>
                <a:cs typeface="PT Serif"/>
                <a:sym typeface="PT Serif"/>
              </a:defRPr>
            </a:lvl6pPr>
            <a:lvl7pPr lvl="6" algn="ctr">
              <a:lnSpc>
                <a:spcPct val="100000"/>
              </a:lnSpc>
              <a:spcBef>
                <a:spcPts val="0"/>
              </a:spcBef>
              <a:spcAft>
                <a:spcPts val="0"/>
              </a:spcAft>
              <a:buSzPts val="2800"/>
              <a:buFont typeface="PT Serif"/>
              <a:buNone/>
              <a:defRPr sz="2800">
                <a:latin typeface="PT Serif"/>
                <a:ea typeface="PT Serif"/>
                <a:cs typeface="PT Serif"/>
                <a:sym typeface="PT Serif"/>
              </a:defRPr>
            </a:lvl7pPr>
            <a:lvl8pPr lvl="7" algn="ctr">
              <a:lnSpc>
                <a:spcPct val="100000"/>
              </a:lnSpc>
              <a:spcBef>
                <a:spcPts val="0"/>
              </a:spcBef>
              <a:spcAft>
                <a:spcPts val="0"/>
              </a:spcAft>
              <a:buSzPts val="2800"/>
              <a:buFont typeface="PT Serif"/>
              <a:buNone/>
              <a:defRPr sz="2800">
                <a:latin typeface="PT Serif"/>
                <a:ea typeface="PT Serif"/>
                <a:cs typeface="PT Serif"/>
                <a:sym typeface="PT Serif"/>
              </a:defRPr>
            </a:lvl8pPr>
            <a:lvl9pPr lvl="8" algn="ctr">
              <a:lnSpc>
                <a:spcPct val="100000"/>
              </a:lnSpc>
              <a:spcBef>
                <a:spcPts val="0"/>
              </a:spcBef>
              <a:spcAft>
                <a:spcPts val="0"/>
              </a:spcAft>
              <a:buSzPts val="2800"/>
              <a:buFont typeface="PT Serif"/>
              <a:buNone/>
              <a:defRPr sz="2800">
                <a:latin typeface="PT Serif"/>
                <a:ea typeface="PT Serif"/>
                <a:cs typeface="PT Serif"/>
                <a:sym typeface="PT Seri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50"/>
        <p:cNvGrpSpPr/>
        <p:nvPr/>
      </p:nvGrpSpPr>
      <p:grpSpPr>
        <a:xfrm>
          <a:off x="0" y="0"/>
          <a:ext cx="0" cy="0"/>
          <a:chOff x="0" y="0"/>
          <a:chExt cx="0" cy="0"/>
        </a:xfrm>
      </p:grpSpPr>
      <p:sp>
        <p:nvSpPr>
          <p:cNvPr id="51" name="Google Shape;51;p11"/>
          <p:cNvSpPr/>
          <p:nvPr/>
        </p:nvSpPr>
        <p:spPr>
          <a:xfrm>
            <a:off x="3905250" y="402050"/>
            <a:ext cx="5990400" cy="3117900"/>
          </a:xfrm>
          <a:prstGeom prst="roundRect">
            <a:avLst>
              <a:gd name="adj" fmla="val 13861"/>
            </a:avLst>
          </a:prstGeom>
          <a:solidFill>
            <a:schemeClr val="lt2">
              <a:alpha val="6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txBox="1">
            <a:spLocks noGrp="1"/>
          </p:cNvSpPr>
          <p:nvPr>
            <p:ph type="title"/>
          </p:nvPr>
        </p:nvSpPr>
        <p:spPr>
          <a:xfrm>
            <a:off x="4213400" y="997550"/>
            <a:ext cx="3739800" cy="1926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000">
                <a:solidFill>
                  <a:schemeClr val="lt1"/>
                </a:solidFill>
              </a:defRPr>
            </a:lvl1pPr>
            <a:lvl2pPr lvl="1"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2pPr>
            <a:lvl3pPr lvl="2"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3pPr>
            <a:lvl4pPr lvl="3"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4pPr>
            <a:lvl5pPr lvl="4"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5pPr>
            <a:lvl6pPr lvl="5"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6pPr>
            <a:lvl7pPr lvl="6"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7pPr>
            <a:lvl8pPr lvl="7"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8pPr>
            <a:lvl9pPr lvl="8"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9pPr>
          </a:lstStyle>
          <a:p>
            <a:endParaRPr/>
          </a:p>
        </p:txBody>
      </p:sp>
      <p:sp>
        <p:nvSpPr>
          <p:cNvPr id="53" name="Google Shape;53;p11"/>
          <p:cNvSpPr txBox="1">
            <a:spLocks noGrp="1"/>
          </p:cNvSpPr>
          <p:nvPr>
            <p:ph type="title" idx="2"/>
          </p:nvPr>
        </p:nvSpPr>
        <p:spPr>
          <a:xfrm>
            <a:off x="637750" y="540000"/>
            <a:ext cx="3325500" cy="797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2"/>
          <p:cNvSpPr txBox="1">
            <a:spLocks noGrp="1"/>
          </p:cNvSpPr>
          <p:nvPr>
            <p:ph type="title" hasCustomPrompt="1"/>
          </p:nvPr>
        </p:nvSpPr>
        <p:spPr>
          <a:xfrm rot="121">
            <a:off x="345816" y="2356616"/>
            <a:ext cx="8520600" cy="123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2"/>
          <p:cNvSpPr txBox="1">
            <a:spLocks noGrp="1"/>
          </p:cNvSpPr>
          <p:nvPr>
            <p:ph type="subTitle" idx="1"/>
          </p:nvPr>
        </p:nvSpPr>
        <p:spPr>
          <a:xfrm flipH="1">
            <a:off x="3482150" y="1567376"/>
            <a:ext cx="2179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57"/>
        <p:cNvGrpSpPr/>
        <p:nvPr/>
      </p:nvGrpSpPr>
      <p:grpSpPr>
        <a:xfrm>
          <a:off x="0" y="0"/>
          <a:ext cx="0" cy="0"/>
          <a:chOff x="0" y="0"/>
          <a:chExt cx="0" cy="0"/>
        </a:xfrm>
      </p:grpSpPr>
      <p:sp>
        <p:nvSpPr>
          <p:cNvPr id="58" name="Google Shape;58;p13"/>
          <p:cNvSpPr/>
          <p:nvPr/>
        </p:nvSpPr>
        <p:spPr>
          <a:xfrm>
            <a:off x="7091100" y="1841410"/>
            <a:ext cx="3395100" cy="2385600"/>
          </a:xfrm>
          <a:prstGeom prst="roundRect">
            <a:avLst>
              <a:gd name="adj" fmla="val 13861"/>
            </a:avLst>
          </a:prstGeom>
          <a:solidFill>
            <a:schemeClr val="lt2">
              <a:alpha val="6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1309250" y="1841410"/>
            <a:ext cx="3395100" cy="2385600"/>
          </a:xfrm>
          <a:prstGeom prst="roundRect">
            <a:avLst>
              <a:gd name="adj" fmla="val 13861"/>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774390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hasCustomPrompt="1"/>
          </p:nvPr>
        </p:nvSpPr>
        <p:spPr>
          <a:xfrm flipH="1">
            <a:off x="7371856" y="2213414"/>
            <a:ext cx="12096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6000" b="0">
                <a:solidFill>
                  <a:schemeClr val="lt1"/>
                </a:solidFill>
              </a:defRPr>
            </a:lvl1pPr>
            <a:lvl2pPr lvl="1" algn="r" rtl="0">
              <a:spcBef>
                <a:spcPts val="0"/>
              </a:spcBef>
              <a:spcAft>
                <a:spcPts val="0"/>
              </a:spcAft>
              <a:buSzPts val="5500"/>
              <a:buFont typeface="Thasadith"/>
              <a:buNone/>
              <a:defRPr sz="5500">
                <a:latin typeface="Thasadith"/>
                <a:ea typeface="Thasadith"/>
                <a:cs typeface="Thasadith"/>
                <a:sym typeface="Thasadith"/>
              </a:defRPr>
            </a:lvl2pPr>
            <a:lvl3pPr lvl="2" algn="r" rtl="0">
              <a:spcBef>
                <a:spcPts val="0"/>
              </a:spcBef>
              <a:spcAft>
                <a:spcPts val="0"/>
              </a:spcAft>
              <a:buSzPts val="5500"/>
              <a:buFont typeface="Thasadith"/>
              <a:buNone/>
              <a:defRPr sz="5500">
                <a:latin typeface="Thasadith"/>
                <a:ea typeface="Thasadith"/>
                <a:cs typeface="Thasadith"/>
                <a:sym typeface="Thasadith"/>
              </a:defRPr>
            </a:lvl3pPr>
            <a:lvl4pPr lvl="3" algn="r" rtl="0">
              <a:spcBef>
                <a:spcPts val="0"/>
              </a:spcBef>
              <a:spcAft>
                <a:spcPts val="0"/>
              </a:spcAft>
              <a:buSzPts val="5500"/>
              <a:buFont typeface="Thasadith"/>
              <a:buNone/>
              <a:defRPr sz="5500">
                <a:latin typeface="Thasadith"/>
                <a:ea typeface="Thasadith"/>
                <a:cs typeface="Thasadith"/>
                <a:sym typeface="Thasadith"/>
              </a:defRPr>
            </a:lvl4pPr>
            <a:lvl5pPr lvl="4" algn="r" rtl="0">
              <a:spcBef>
                <a:spcPts val="0"/>
              </a:spcBef>
              <a:spcAft>
                <a:spcPts val="0"/>
              </a:spcAft>
              <a:buSzPts val="5500"/>
              <a:buFont typeface="Thasadith"/>
              <a:buNone/>
              <a:defRPr sz="5500">
                <a:latin typeface="Thasadith"/>
                <a:ea typeface="Thasadith"/>
                <a:cs typeface="Thasadith"/>
                <a:sym typeface="Thasadith"/>
              </a:defRPr>
            </a:lvl5pPr>
            <a:lvl6pPr lvl="5" algn="r" rtl="0">
              <a:spcBef>
                <a:spcPts val="0"/>
              </a:spcBef>
              <a:spcAft>
                <a:spcPts val="0"/>
              </a:spcAft>
              <a:buSzPts val="5500"/>
              <a:buFont typeface="Thasadith"/>
              <a:buNone/>
              <a:defRPr sz="5500">
                <a:latin typeface="Thasadith"/>
                <a:ea typeface="Thasadith"/>
                <a:cs typeface="Thasadith"/>
                <a:sym typeface="Thasadith"/>
              </a:defRPr>
            </a:lvl6pPr>
            <a:lvl7pPr lvl="6" algn="r" rtl="0">
              <a:spcBef>
                <a:spcPts val="0"/>
              </a:spcBef>
              <a:spcAft>
                <a:spcPts val="0"/>
              </a:spcAft>
              <a:buSzPts val="5500"/>
              <a:buFont typeface="Thasadith"/>
              <a:buNone/>
              <a:defRPr sz="5500">
                <a:latin typeface="Thasadith"/>
                <a:ea typeface="Thasadith"/>
                <a:cs typeface="Thasadith"/>
                <a:sym typeface="Thasadith"/>
              </a:defRPr>
            </a:lvl7pPr>
            <a:lvl8pPr lvl="7" algn="r" rtl="0">
              <a:spcBef>
                <a:spcPts val="0"/>
              </a:spcBef>
              <a:spcAft>
                <a:spcPts val="0"/>
              </a:spcAft>
              <a:buSzPts val="5500"/>
              <a:buFont typeface="Thasadith"/>
              <a:buNone/>
              <a:defRPr sz="5500">
                <a:latin typeface="Thasadith"/>
                <a:ea typeface="Thasadith"/>
                <a:cs typeface="Thasadith"/>
                <a:sym typeface="Thasadith"/>
              </a:defRPr>
            </a:lvl8pPr>
            <a:lvl9pPr lvl="8" algn="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62" name="Google Shape;62;p13"/>
          <p:cNvSpPr txBox="1">
            <a:spLocks noGrp="1"/>
          </p:cNvSpPr>
          <p:nvPr>
            <p:ph type="subTitle" idx="1"/>
          </p:nvPr>
        </p:nvSpPr>
        <p:spPr>
          <a:xfrm flipH="1">
            <a:off x="2078142" y="2477830"/>
            <a:ext cx="22194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 name="Google Shape;63;p13"/>
          <p:cNvSpPr txBox="1">
            <a:spLocks noGrp="1"/>
          </p:cNvSpPr>
          <p:nvPr>
            <p:ph type="subTitle" idx="2"/>
          </p:nvPr>
        </p:nvSpPr>
        <p:spPr>
          <a:xfrm>
            <a:off x="4937908" y="2477830"/>
            <a:ext cx="21570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 name="Google Shape;64;p13"/>
          <p:cNvSpPr txBox="1">
            <a:spLocks noGrp="1"/>
          </p:cNvSpPr>
          <p:nvPr>
            <p:ph type="title" idx="3"/>
          </p:nvPr>
        </p:nvSpPr>
        <p:spPr>
          <a:xfrm>
            <a:off x="4171050" y="344700"/>
            <a:ext cx="4345200" cy="745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65" name="Google Shape;65;p13"/>
          <p:cNvSpPr txBox="1">
            <a:spLocks noGrp="1"/>
          </p:cNvSpPr>
          <p:nvPr>
            <p:ph type="subTitle" idx="4"/>
          </p:nvPr>
        </p:nvSpPr>
        <p:spPr>
          <a:xfrm flipH="1">
            <a:off x="2078142" y="3439460"/>
            <a:ext cx="22194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 name="Google Shape;66;p13"/>
          <p:cNvSpPr txBox="1">
            <a:spLocks noGrp="1"/>
          </p:cNvSpPr>
          <p:nvPr>
            <p:ph type="subTitle" idx="5"/>
          </p:nvPr>
        </p:nvSpPr>
        <p:spPr>
          <a:xfrm>
            <a:off x="5052207" y="3439460"/>
            <a:ext cx="20427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 name="Google Shape;67;p13"/>
          <p:cNvSpPr txBox="1">
            <a:spLocks noGrp="1"/>
          </p:cNvSpPr>
          <p:nvPr>
            <p:ph type="subTitle" idx="6"/>
          </p:nvPr>
        </p:nvSpPr>
        <p:spPr>
          <a:xfrm flipH="1">
            <a:off x="2078080" y="1905938"/>
            <a:ext cx="3130200" cy="7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68" name="Google Shape;68;p13"/>
          <p:cNvSpPr txBox="1">
            <a:spLocks noGrp="1"/>
          </p:cNvSpPr>
          <p:nvPr>
            <p:ph type="subTitle" idx="7"/>
          </p:nvPr>
        </p:nvSpPr>
        <p:spPr>
          <a:xfrm>
            <a:off x="4937982" y="1905938"/>
            <a:ext cx="2157000" cy="745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69" name="Google Shape;69;p13"/>
          <p:cNvSpPr txBox="1">
            <a:spLocks noGrp="1"/>
          </p:cNvSpPr>
          <p:nvPr>
            <p:ph type="subTitle" idx="8"/>
          </p:nvPr>
        </p:nvSpPr>
        <p:spPr>
          <a:xfrm flipH="1">
            <a:off x="2078080" y="3156197"/>
            <a:ext cx="3130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70" name="Google Shape;70;p13"/>
          <p:cNvSpPr txBox="1">
            <a:spLocks noGrp="1"/>
          </p:cNvSpPr>
          <p:nvPr>
            <p:ph type="subTitle" idx="9"/>
          </p:nvPr>
        </p:nvSpPr>
        <p:spPr>
          <a:xfrm>
            <a:off x="5156980" y="3156197"/>
            <a:ext cx="19380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71" name="Google Shape;71;p13"/>
          <p:cNvSpPr txBox="1">
            <a:spLocks noGrp="1"/>
          </p:cNvSpPr>
          <p:nvPr>
            <p:ph type="title" idx="13" hasCustomPrompt="1"/>
          </p:nvPr>
        </p:nvSpPr>
        <p:spPr>
          <a:xfrm>
            <a:off x="430634" y="3188375"/>
            <a:ext cx="13236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500"/>
              <a:buNone/>
              <a:defRPr sz="6000" b="0">
                <a:solidFill>
                  <a:schemeClr val="l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72" name="Google Shape;72;p13"/>
          <p:cNvSpPr txBox="1">
            <a:spLocks noGrp="1"/>
          </p:cNvSpPr>
          <p:nvPr>
            <p:ph type="title" idx="14" hasCustomPrompt="1"/>
          </p:nvPr>
        </p:nvSpPr>
        <p:spPr>
          <a:xfrm flipH="1">
            <a:off x="7371856" y="3188375"/>
            <a:ext cx="13236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6000" b="0">
                <a:solidFill>
                  <a:schemeClr val="lt1"/>
                </a:solidFill>
              </a:defRPr>
            </a:lvl1pPr>
            <a:lvl2pPr lvl="1" algn="r" rtl="0">
              <a:spcBef>
                <a:spcPts val="0"/>
              </a:spcBef>
              <a:spcAft>
                <a:spcPts val="0"/>
              </a:spcAft>
              <a:buSzPts val="5500"/>
              <a:buFont typeface="Thasadith"/>
              <a:buNone/>
              <a:defRPr sz="5500">
                <a:latin typeface="Thasadith"/>
                <a:ea typeface="Thasadith"/>
                <a:cs typeface="Thasadith"/>
                <a:sym typeface="Thasadith"/>
              </a:defRPr>
            </a:lvl2pPr>
            <a:lvl3pPr lvl="2" algn="r" rtl="0">
              <a:spcBef>
                <a:spcPts val="0"/>
              </a:spcBef>
              <a:spcAft>
                <a:spcPts val="0"/>
              </a:spcAft>
              <a:buSzPts val="5500"/>
              <a:buFont typeface="Thasadith"/>
              <a:buNone/>
              <a:defRPr sz="5500">
                <a:latin typeface="Thasadith"/>
                <a:ea typeface="Thasadith"/>
                <a:cs typeface="Thasadith"/>
                <a:sym typeface="Thasadith"/>
              </a:defRPr>
            </a:lvl3pPr>
            <a:lvl4pPr lvl="3" algn="r" rtl="0">
              <a:spcBef>
                <a:spcPts val="0"/>
              </a:spcBef>
              <a:spcAft>
                <a:spcPts val="0"/>
              </a:spcAft>
              <a:buSzPts val="5500"/>
              <a:buFont typeface="Thasadith"/>
              <a:buNone/>
              <a:defRPr sz="5500">
                <a:latin typeface="Thasadith"/>
                <a:ea typeface="Thasadith"/>
                <a:cs typeface="Thasadith"/>
                <a:sym typeface="Thasadith"/>
              </a:defRPr>
            </a:lvl4pPr>
            <a:lvl5pPr lvl="4" algn="r" rtl="0">
              <a:spcBef>
                <a:spcPts val="0"/>
              </a:spcBef>
              <a:spcAft>
                <a:spcPts val="0"/>
              </a:spcAft>
              <a:buSzPts val="5500"/>
              <a:buFont typeface="Thasadith"/>
              <a:buNone/>
              <a:defRPr sz="5500">
                <a:latin typeface="Thasadith"/>
                <a:ea typeface="Thasadith"/>
                <a:cs typeface="Thasadith"/>
                <a:sym typeface="Thasadith"/>
              </a:defRPr>
            </a:lvl5pPr>
            <a:lvl6pPr lvl="5" algn="r" rtl="0">
              <a:spcBef>
                <a:spcPts val="0"/>
              </a:spcBef>
              <a:spcAft>
                <a:spcPts val="0"/>
              </a:spcAft>
              <a:buSzPts val="5500"/>
              <a:buFont typeface="Thasadith"/>
              <a:buNone/>
              <a:defRPr sz="5500">
                <a:latin typeface="Thasadith"/>
                <a:ea typeface="Thasadith"/>
                <a:cs typeface="Thasadith"/>
                <a:sym typeface="Thasadith"/>
              </a:defRPr>
            </a:lvl6pPr>
            <a:lvl7pPr lvl="6" algn="r" rtl="0">
              <a:spcBef>
                <a:spcPts val="0"/>
              </a:spcBef>
              <a:spcAft>
                <a:spcPts val="0"/>
              </a:spcAft>
              <a:buSzPts val="5500"/>
              <a:buFont typeface="Thasadith"/>
              <a:buNone/>
              <a:defRPr sz="5500">
                <a:latin typeface="Thasadith"/>
                <a:ea typeface="Thasadith"/>
                <a:cs typeface="Thasadith"/>
                <a:sym typeface="Thasadith"/>
              </a:defRPr>
            </a:lvl7pPr>
            <a:lvl8pPr lvl="7" algn="r" rtl="0">
              <a:spcBef>
                <a:spcPts val="0"/>
              </a:spcBef>
              <a:spcAft>
                <a:spcPts val="0"/>
              </a:spcAft>
              <a:buSzPts val="5500"/>
              <a:buFont typeface="Thasadith"/>
              <a:buNone/>
              <a:defRPr sz="5500">
                <a:latin typeface="Thasadith"/>
                <a:ea typeface="Thasadith"/>
                <a:cs typeface="Thasadith"/>
                <a:sym typeface="Thasadith"/>
              </a:defRPr>
            </a:lvl8pPr>
            <a:lvl9pPr lvl="8" algn="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73" name="Google Shape;73;p13"/>
          <p:cNvSpPr txBox="1">
            <a:spLocks noGrp="1"/>
          </p:cNvSpPr>
          <p:nvPr>
            <p:ph type="title" idx="15" hasCustomPrompt="1"/>
          </p:nvPr>
        </p:nvSpPr>
        <p:spPr>
          <a:xfrm>
            <a:off x="430634" y="2213414"/>
            <a:ext cx="13236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500"/>
              <a:buNone/>
              <a:defRPr sz="6000" b="0">
                <a:solidFill>
                  <a:schemeClr val="l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1">
    <p:spTree>
      <p:nvGrpSpPr>
        <p:cNvPr id="1" name="Shape 74"/>
        <p:cNvGrpSpPr/>
        <p:nvPr/>
      </p:nvGrpSpPr>
      <p:grpSpPr>
        <a:xfrm>
          <a:off x="0" y="0"/>
          <a:ext cx="0" cy="0"/>
          <a:chOff x="0" y="0"/>
          <a:chExt cx="0" cy="0"/>
        </a:xfrm>
      </p:grpSpPr>
      <p:sp>
        <p:nvSpPr>
          <p:cNvPr id="75" name="Google Shape;75;p14"/>
          <p:cNvSpPr/>
          <p:nvPr/>
        </p:nvSpPr>
        <p:spPr>
          <a:xfrm>
            <a:off x="774390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ctrTitle"/>
          </p:nvPr>
        </p:nvSpPr>
        <p:spPr>
          <a:xfrm flipH="1">
            <a:off x="4329625" y="115900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4"/>
          <p:cNvSpPr txBox="1">
            <a:spLocks noGrp="1"/>
          </p:cNvSpPr>
          <p:nvPr>
            <p:ph type="subTitle" idx="1"/>
          </p:nvPr>
        </p:nvSpPr>
        <p:spPr>
          <a:xfrm flipH="1">
            <a:off x="4329625" y="1574383"/>
            <a:ext cx="20034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8" name="Google Shape;78;p14"/>
          <p:cNvSpPr txBox="1">
            <a:spLocks noGrp="1"/>
          </p:cNvSpPr>
          <p:nvPr>
            <p:ph type="ctrTitle" idx="2"/>
          </p:nvPr>
        </p:nvSpPr>
        <p:spPr>
          <a:xfrm flipH="1">
            <a:off x="5520250" y="3259548"/>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9" name="Google Shape;79;p14"/>
          <p:cNvSpPr txBox="1">
            <a:spLocks noGrp="1"/>
          </p:cNvSpPr>
          <p:nvPr>
            <p:ph type="subTitle" idx="3"/>
          </p:nvPr>
        </p:nvSpPr>
        <p:spPr>
          <a:xfrm flipH="1">
            <a:off x="5520250" y="3686221"/>
            <a:ext cx="24399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0" name="Google Shape;80;p14"/>
          <p:cNvSpPr txBox="1">
            <a:spLocks noGrp="1"/>
          </p:cNvSpPr>
          <p:nvPr>
            <p:ph type="ctrTitle" idx="4"/>
          </p:nvPr>
        </p:nvSpPr>
        <p:spPr>
          <a:xfrm flipH="1">
            <a:off x="4939225" y="2230130"/>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4"/>
          <p:cNvSpPr txBox="1">
            <a:spLocks noGrp="1"/>
          </p:cNvSpPr>
          <p:nvPr>
            <p:ph type="subTitle" idx="5"/>
          </p:nvPr>
        </p:nvSpPr>
        <p:spPr>
          <a:xfrm flipH="1">
            <a:off x="4939225" y="2651881"/>
            <a:ext cx="20034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2" name="Google Shape;82;p14"/>
          <p:cNvSpPr txBox="1">
            <a:spLocks noGrp="1"/>
          </p:cNvSpPr>
          <p:nvPr>
            <p:ph type="title" idx="6"/>
          </p:nvPr>
        </p:nvSpPr>
        <p:spPr>
          <a:xfrm>
            <a:off x="5427350" y="356124"/>
            <a:ext cx="3097800" cy="93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1_1">
    <p:spTree>
      <p:nvGrpSpPr>
        <p:cNvPr id="1" name="Shape 83"/>
        <p:cNvGrpSpPr/>
        <p:nvPr/>
      </p:nvGrpSpPr>
      <p:grpSpPr>
        <a:xfrm>
          <a:off x="0" y="0"/>
          <a:ext cx="0" cy="0"/>
          <a:chOff x="0" y="0"/>
          <a:chExt cx="0" cy="0"/>
        </a:xfrm>
      </p:grpSpPr>
      <p:sp>
        <p:nvSpPr>
          <p:cNvPr id="84" name="Google Shape;84;p15"/>
          <p:cNvSpPr/>
          <p:nvPr/>
        </p:nvSpPr>
        <p:spPr>
          <a:xfrm>
            <a:off x="774390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subTitle" idx="1"/>
          </p:nvPr>
        </p:nvSpPr>
        <p:spPr>
          <a:xfrm flipH="1">
            <a:off x="5108325" y="2292100"/>
            <a:ext cx="3041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6" name="Google Shape;86;p15"/>
          <p:cNvSpPr txBox="1">
            <a:spLocks noGrp="1"/>
          </p:cNvSpPr>
          <p:nvPr>
            <p:ph type="subTitle" idx="2"/>
          </p:nvPr>
        </p:nvSpPr>
        <p:spPr>
          <a:xfrm flipH="1">
            <a:off x="872325" y="2286475"/>
            <a:ext cx="3101100" cy="105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5"/>
          <p:cNvSpPr txBox="1">
            <a:spLocks noGrp="1"/>
          </p:cNvSpPr>
          <p:nvPr>
            <p:ph type="title"/>
          </p:nvPr>
        </p:nvSpPr>
        <p:spPr>
          <a:xfrm>
            <a:off x="3842525" y="354225"/>
            <a:ext cx="4674900" cy="634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88" name="Google Shape;88;p15"/>
          <p:cNvSpPr txBox="1">
            <a:spLocks noGrp="1"/>
          </p:cNvSpPr>
          <p:nvPr>
            <p:ph type="subTitle" idx="3"/>
          </p:nvPr>
        </p:nvSpPr>
        <p:spPr>
          <a:xfrm flipH="1">
            <a:off x="5170232" y="3921525"/>
            <a:ext cx="1649700" cy="63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Font typeface="Thasadith"/>
              <a:buNone/>
              <a:defRPr sz="2400">
                <a:latin typeface="Marvel"/>
                <a:ea typeface="Marvel"/>
                <a:cs typeface="Marvel"/>
                <a:sym typeface="Marvel"/>
              </a:defRPr>
            </a:lvl1pPr>
            <a:lvl2pPr lvl="1" algn="ctr" rtl="0">
              <a:lnSpc>
                <a:spcPct val="100000"/>
              </a:lnSpc>
              <a:spcBef>
                <a:spcPts val="0"/>
              </a:spcBef>
              <a:spcAft>
                <a:spcPts val="0"/>
              </a:spcAft>
              <a:buSzPts val="3000"/>
              <a:buFont typeface="Thasadith"/>
              <a:buNone/>
              <a:defRPr sz="3000">
                <a:latin typeface="Thasadith"/>
                <a:ea typeface="Thasadith"/>
                <a:cs typeface="Thasadith"/>
                <a:sym typeface="Thasadith"/>
              </a:defRPr>
            </a:lvl2pPr>
            <a:lvl3pPr lvl="2" algn="ctr" rtl="0">
              <a:lnSpc>
                <a:spcPct val="100000"/>
              </a:lnSpc>
              <a:spcBef>
                <a:spcPts val="0"/>
              </a:spcBef>
              <a:spcAft>
                <a:spcPts val="0"/>
              </a:spcAft>
              <a:buSzPts val="3000"/>
              <a:buFont typeface="Thasadith"/>
              <a:buNone/>
              <a:defRPr sz="3000">
                <a:latin typeface="Thasadith"/>
                <a:ea typeface="Thasadith"/>
                <a:cs typeface="Thasadith"/>
                <a:sym typeface="Thasadith"/>
              </a:defRPr>
            </a:lvl3pPr>
            <a:lvl4pPr lvl="3" algn="ctr" rtl="0">
              <a:lnSpc>
                <a:spcPct val="100000"/>
              </a:lnSpc>
              <a:spcBef>
                <a:spcPts val="0"/>
              </a:spcBef>
              <a:spcAft>
                <a:spcPts val="0"/>
              </a:spcAft>
              <a:buSzPts val="3000"/>
              <a:buFont typeface="Thasadith"/>
              <a:buNone/>
              <a:defRPr sz="3000">
                <a:latin typeface="Thasadith"/>
                <a:ea typeface="Thasadith"/>
                <a:cs typeface="Thasadith"/>
                <a:sym typeface="Thasadith"/>
              </a:defRPr>
            </a:lvl4pPr>
            <a:lvl5pPr lvl="4" algn="ctr" rtl="0">
              <a:lnSpc>
                <a:spcPct val="100000"/>
              </a:lnSpc>
              <a:spcBef>
                <a:spcPts val="0"/>
              </a:spcBef>
              <a:spcAft>
                <a:spcPts val="0"/>
              </a:spcAft>
              <a:buSzPts val="3000"/>
              <a:buFont typeface="Thasadith"/>
              <a:buNone/>
              <a:defRPr sz="3000">
                <a:latin typeface="Thasadith"/>
                <a:ea typeface="Thasadith"/>
                <a:cs typeface="Thasadith"/>
                <a:sym typeface="Thasadith"/>
              </a:defRPr>
            </a:lvl5pPr>
            <a:lvl6pPr lvl="5" algn="ctr" rtl="0">
              <a:lnSpc>
                <a:spcPct val="100000"/>
              </a:lnSpc>
              <a:spcBef>
                <a:spcPts val="0"/>
              </a:spcBef>
              <a:spcAft>
                <a:spcPts val="0"/>
              </a:spcAft>
              <a:buSzPts val="3000"/>
              <a:buFont typeface="Thasadith"/>
              <a:buNone/>
              <a:defRPr sz="3000">
                <a:latin typeface="Thasadith"/>
                <a:ea typeface="Thasadith"/>
                <a:cs typeface="Thasadith"/>
                <a:sym typeface="Thasadith"/>
              </a:defRPr>
            </a:lvl6pPr>
            <a:lvl7pPr lvl="6" algn="ctr" rtl="0">
              <a:lnSpc>
                <a:spcPct val="100000"/>
              </a:lnSpc>
              <a:spcBef>
                <a:spcPts val="0"/>
              </a:spcBef>
              <a:spcAft>
                <a:spcPts val="0"/>
              </a:spcAft>
              <a:buSzPts val="3000"/>
              <a:buFont typeface="Thasadith"/>
              <a:buNone/>
              <a:defRPr sz="3000">
                <a:latin typeface="Thasadith"/>
                <a:ea typeface="Thasadith"/>
                <a:cs typeface="Thasadith"/>
                <a:sym typeface="Thasadith"/>
              </a:defRPr>
            </a:lvl7pPr>
            <a:lvl8pPr lvl="7" algn="ctr" rtl="0">
              <a:lnSpc>
                <a:spcPct val="100000"/>
              </a:lnSpc>
              <a:spcBef>
                <a:spcPts val="0"/>
              </a:spcBef>
              <a:spcAft>
                <a:spcPts val="0"/>
              </a:spcAft>
              <a:buSzPts val="3000"/>
              <a:buFont typeface="Thasadith"/>
              <a:buNone/>
              <a:defRPr sz="3000">
                <a:latin typeface="Thasadith"/>
                <a:ea typeface="Thasadith"/>
                <a:cs typeface="Thasadith"/>
                <a:sym typeface="Thasadith"/>
              </a:defRPr>
            </a:lvl8pPr>
            <a:lvl9pPr lvl="8" algn="ctr" rtl="0">
              <a:lnSpc>
                <a:spcPct val="100000"/>
              </a:lnSpc>
              <a:spcBef>
                <a:spcPts val="0"/>
              </a:spcBef>
              <a:spcAft>
                <a:spcPts val="0"/>
              </a:spcAft>
              <a:buSzPts val="3000"/>
              <a:buFont typeface="Thasadith"/>
              <a:buNone/>
              <a:defRPr sz="3000">
                <a:latin typeface="Thasadith"/>
                <a:ea typeface="Thasadith"/>
                <a:cs typeface="Thasadith"/>
                <a:sym typeface="Thasadith"/>
              </a:defRPr>
            </a:lvl9pPr>
          </a:lstStyle>
          <a:p>
            <a:endParaRPr/>
          </a:p>
        </p:txBody>
      </p:sp>
      <p:sp>
        <p:nvSpPr>
          <p:cNvPr id="89" name="Google Shape;89;p15"/>
          <p:cNvSpPr txBox="1">
            <a:spLocks noGrp="1"/>
          </p:cNvSpPr>
          <p:nvPr>
            <p:ph type="subTitle" idx="4"/>
          </p:nvPr>
        </p:nvSpPr>
        <p:spPr>
          <a:xfrm flipH="1">
            <a:off x="2291625" y="3921514"/>
            <a:ext cx="1681800" cy="634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Font typeface="Thasadith"/>
              <a:buNone/>
              <a:defRPr sz="2400">
                <a:latin typeface="Marvel"/>
                <a:ea typeface="Marvel"/>
                <a:cs typeface="Marvel"/>
                <a:sym typeface="Marvel"/>
              </a:defRPr>
            </a:lvl1pPr>
            <a:lvl2pPr lvl="1" algn="ctr" rtl="0">
              <a:lnSpc>
                <a:spcPct val="100000"/>
              </a:lnSpc>
              <a:spcBef>
                <a:spcPts val="0"/>
              </a:spcBef>
              <a:spcAft>
                <a:spcPts val="0"/>
              </a:spcAft>
              <a:buSzPts val="3000"/>
              <a:buFont typeface="Thasadith"/>
              <a:buNone/>
              <a:defRPr sz="3000">
                <a:latin typeface="Thasadith"/>
                <a:ea typeface="Thasadith"/>
                <a:cs typeface="Thasadith"/>
                <a:sym typeface="Thasadith"/>
              </a:defRPr>
            </a:lvl2pPr>
            <a:lvl3pPr lvl="2" algn="ctr" rtl="0">
              <a:lnSpc>
                <a:spcPct val="100000"/>
              </a:lnSpc>
              <a:spcBef>
                <a:spcPts val="0"/>
              </a:spcBef>
              <a:spcAft>
                <a:spcPts val="0"/>
              </a:spcAft>
              <a:buSzPts val="3000"/>
              <a:buFont typeface="Thasadith"/>
              <a:buNone/>
              <a:defRPr sz="3000">
                <a:latin typeface="Thasadith"/>
                <a:ea typeface="Thasadith"/>
                <a:cs typeface="Thasadith"/>
                <a:sym typeface="Thasadith"/>
              </a:defRPr>
            </a:lvl3pPr>
            <a:lvl4pPr lvl="3" algn="ctr" rtl="0">
              <a:lnSpc>
                <a:spcPct val="100000"/>
              </a:lnSpc>
              <a:spcBef>
                <a:spcPts val="0"/>
              </a:spcBef>
              <a:spcAft>
                <a:spcPts val="0"/>
              </a:spcAft>
              <a:buSzPts val="3000"/>
              <a:buFont typeface="Thasadith"/>
              <a:buNone/>
              <a:defRPr sz="3000">
                <a:latin typeface="Thasadith"/>
                <a:ea typeface="Thasadith"/>
                <a:cs typeface="Thasadith"/>
                <a:sym typeface="Thasadith"/>
              </a:defRPr>
            </a:lvl4pPr>
            <a:lvl5pPr lvl="4" algn="ctr" rtl="0">
              <a:lnSpc>
                <a:spcPct val="100000"/>
              </a:lnSpc>
              <a:spcBef>
                <a:spcPts val="0"/>
              </a:spcBef>
              <a:spcAft>
                <a:spcPts val="0"/>
              </a:spcAft>
              <a:buSzPts val="3000"/>
              <a:buFont typeface="Thasadith"/>
              <a:buNone/>
              <a:defRPr sz="3000">
                <a:latin typeface="Thasadith"/>
                <a:ea typeface="Thasadith"/>
                <a:cs typeface="Thasadith"/>
                <a:sym typeface="Thasadith"/>
              </a:defRPr>
            </a:lvl5pPr>
            <a:lvl6pPr lvl="5" algn="ctr" rtl="0">
              <a:lnSpc>
                <a:spcPct val="100000"/>
              </a:lnSpc>
              <a:spcBef>
                <a:spcPts val="0"/>
              </a:spcBef>
              <a:spcAft>
                <a:spcPts val="0"/>
              </a:spcAft>
              <a:buSzPts val="3000"/>
              <a:buFont typeface="Thasadith"/>
              <a:buNone/>
              <a:defRPr sz="3000">
                <a:latin typeface="Thasadith"/>
                <a:ea typeface="Thasadith"/>
                <a:cs typeface="Thasadith"/>
                <a:sym typeface="Thasadith"/>
              </a:defRPr>
            </a:lvl6pPr>
            <a:lvl7pPr lvl="6" algn="ctr" rtl="0">
              <a:lnSpc>
                <a:spcPct val="100000"/>
              </a:lnSpc>
              <a:spcBef>
                <a:spcPts val="0"/>
              </a:spcBef>
              <a:spcAft>
                <a:spcPts val="0"/>
              </a:spcAft>
              <a:buSzPts val="3000"/>
              <a:buFont typeface="Thasadith"/>
              <a:buNone/>
              <a:defRPr sz="3000">
                <a:latin typeface="Thasadith"/>
                <a:ea typeface="Thasadith"/>
                <a:cs typeface="Thasadith"/>
                <a:sym typeface="Thasadith"/>
              </a:defRPr>
            </a:lvl7pPr>
            <a:lvl8pPr lvl="7" algn="ctr" rtl="0">
              <a:lnSpc>
                <a:spcPct val="100000"/>
              </a:lnSpc>
              <a:spcBef>
                <a:spcPts val="0"/>
              </a:spcBef>
              <a:spcAft>
                <a:spcPts val="0"/>
              </a:spcAft>
              <a:buSzPts val="3000"/>
              <a:buFont typeface="Thasadith"/>
              <a:buNone/>
              <a:defRPr sz="3000">
                <a:latin typeface="Thasadith"/>
                <a:ea typeface="Thasadith"/>
                <a:cs typeface="Thasadith"/>
                <a:sym typeface="Thasadith"/>
              </a:defRPr>
            </a:lvl8pPr>
            <a:lvl9pPr lvl="8" algn="ctr" rtl="0">
              <a:lnSpc>
                <a:spcPct val="100000"/>
              </a:lnSpc>
              <a:spcBef>
                <a:spcPts val="0"/>
              </a:spcBef>
              <a:spcAft>
                <a:spcPts val="0"/>
              </a:spcAft>
              <a:buSzPts val="3000"/>
              <a:buFont typeface="Thasadith"/>
              <a:buNone/>
              <a:defRPr sz="3000">
                <a:latin typeface="Thasadith"/>
                <a:ea typeface="Thasadith"/>
                <a:cs typeface="Thasadith"/>
                <a:sym typeface="Thasadith"/>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
  <p:cSld name="CUSTOM_2">
    <p:spTree>
      <p:nvGrpSpPr>
        <p:cNvPr id="1" name="Shape 90"/>
        <p:cNvGrpSpPr/>
        <p:nvPr/>
      </p:nvGrpSpPr>
      <p:grpSpPr>
        <a:xfrm>
          <a:off x="0" y="0"/>
          <a:ext cx="0" cy="0"/>
          <a:chOff x="0" y="0"/>
          <a:chExt cx="0" cy="0"/>
        </a:xfrm>
      </p:grpSpPr>
      <p:sp>
        <p:nvSpPr>
          <p:cNvPr id="91" name="Google Shape;91;p16"/>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a:spLocks noGrp="1"/>
          </p:cNvSpPr>
          <p:nvPr>
            <p:ph type="ctrTitle"/>
          </p:nvPr>
        </p:nvSpPr>
        <p:spPr>
          <a:xfrm flipH="1">
            <a:off x="6605688" y="2489339"/>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3" name="Google Shape;93;p16"/>
          <p:cNvSpPr txBox="1">
            <a:spLocks noGrp="1"/>
          </p:cNvSpPr>
          <p:nvPr>
            <p:ph type="subTitle" idx="1"/>
          </p:nvPr>
        </p:nvSpPr>
        <p:spPr>
          <a:xfrm flipH="1">
            <a:off x="6404388" y="2911450"/>
            <a:ext cx="19632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4" name="Google Shape;94;p16"/>
          <p:cNvSpPr txBox="1">
            <a:spLocks noGrp="1"/>
          </p:cNvSpPr>
          <p:nvPr>
            <p:ph type="ctrTitle" idx="2"/>
          </p:nvPr>
        </p:nvSpPr>
        <p:spPr>
          <a:xfrm flipH="1">
            <a:off x="977706" y="2489339"/>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5" name="Google Shape;95;p16"/>
          <p:cNvSpPr txBox="1">
            <a:spLocks noGrp="1"/>
          </p:cNvSpPr>
          <p:nvPr>
            <p:ph type="subTitle" idx="3"/>
          </p:nvPr>
        </p:nvSpPr>
        <p:spPr>
          <a:xfrm flipH="1">
            <a:off x="877501" y="2911450"/>
            <a:ext cx="17610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6" name="Google Shape;96;p16"/>
          <p:cNvSpPr txBox="1">
            <a:spLocks noGrp="1"/>
          </p:cNvSpPr>
          <p:nvPr>
            <p:ph type="ctrTitle" idx="4"/>
          </p:nvPr>
        </p:nvSpPr>
        <p:spPr>
          <a:xfrm flipH="1">
            <a:off x="3664356" y="2489339"/>
            <a:ext cx="1815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 name="Google Shape;97;p16"/>
          <p:cNvSpPr txBox="1">
            <a:spLocks noGrp="1"/>
          </p:cNvSpPr>
          <p:nvPr>
            <p:ph type="subTitle" idx="5"/>
          </p:nvPr>
        </p:nvSpPr>
        <p:spPr>
          <a:xfrm flipH="1">
            <a:off x="3664351" y="2911450"/>
            <a:ext cx="18153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8" name="Google Shape;98;p16"/>
          <p:cNvSpPr txBox="1">
            <a:spLocks noGrp="1"/>
          </p:cNvSpPr>
          <p:nvPr>
            <p:ph type="title" idx="6"/>
          </p:nvPr>
        </p:nvSpPr>
        <p:spPr>
          <a:xfrm>
            <a:off x="603525" y="355646"/>
            <a:ext cx="3393600" cy="75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99"/>
        <p:cNvGrpSpPr/>
        <p:nvPr/>
      </p:nvGrpSpPr>
      <p:grpSpPr>
        <a:xfrm>
          <a:off x="0" y="0"/>
          <a:ext cx="0" cy="0"/>
          <a:chOff x="0" y="0"/>
          <a:chExt cx="0" cy="0"/>
        </a:xfrm>
      </p:grpSpPr>
      <p:sp>
        <p:nvSpPr>
          <p:cNvPr id="100" name="Google Shape;100;p17"/>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ctrTitle"/>
          </p:nvPr>
        </p:nvSpPr>
        <p:spPr>
          <a:xfrm flipH="1">
            <a:off x="6196038" y="1526811"/>
            <a:ext cx="1824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400"/>
              <a:buNone/>
              <a:defRPr sz="1800">
                <a:solidFill>
                  <a:schemeClr val="lt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02" name="Google Shape;102;p17"/>
          <p:cNvSpPr txBox="1">
            <a:spLocks noGrp="1"/>
          </p:cNvSpPr>
          <p:nvPr>
            <p:ph type="subTitle" idx="1"/>
          </p:nvPr>
        </p:nvSpPr>
        <p:spPr>
          <a:xfrm flipH="1">
            <a:off x="6050688" y="2114681"/>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3" name="Google Shape;103;p17"/>
          <p:cNvSpPr txBox="1">
            <a:spLocks noGrp="1"/>
          </p:cNvSpPr>
          <p:nvPr>
            <p:ph type="ctrTitle" idx="2"/>
          </p:nvPr>
        </p:nvSpPr>
        <p:spPr>
          <a:xfrm flipH="1">
            <a:off x="3817913" y="1526811"/>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400"/>
              <a:buNone/>
              <a:defRPr sz="1800">
                <a:solidFill>
                  <a:schemeClr val="lt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04" name="Google Shape;104;p17"/>
          <p:cNvSpPr txBox="1">
            <a:spLocks noGrp="1"/>
          </p:cNvSpPr>
          <p:nvPr>
            <p:ph type="subTitle" idx="3"/>
          </p:nvPr>
        </p:nvSpPr>
        <p:spPr>
          <a:xfrm flipH="1">
            <a:off x="3540863" y="2114681"/>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5" name="Google Shape;105;p17"/>
          <p:cNvSpPr txBox="1">
            <a:spLocks noGrp="1"/>
          </p:cNvSpPr>
          <p:nvPr>
            <p:ph type="ctrTitle" idx="4"/>
          </p:nvPr>
        </p:nvSpPr>
        <p:spPr>
          <a:xfrm flipH="1">
            <a:off x="6327738" y="3137772"/>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400"/>
              <a:buNone/>
              <a:defRPr sz="1800">
                <a:solidFill>
                  <a:schemeClr val="lt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06" name="Google Shape;106;p17"/>
          <p:cNvSpPr txBox="1">
            <a:spLocks noGrp="1"/>
          </p:cNvSpPr>
          <p:nvPr>
            <p:ph type="subTitle" idx="5"/>
          </p:nvPr>
        </p:nvSpPr>
        <p:spPr>
          <a:xfrm flipH="1">
            <a:off x="6050688" y="373024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7" name="Google Shape;107;p17"/>
          <p:cNvSpPr txBox="1">
            <a:spLocks noGrp="1"/>
          </p:cNvSpPr>
          <p:nvPr>
            <p:ph type="ctrTitle" idx="6"/>
          </p:nvPr>
        </p:nvSpPr>
        <p:spPr>
          <a:xfrm flipH="1">
            <a:off x="1255663" y="1670211"/>
            <a:ext cx="1560600" cy="4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400"/>
              <a:buNone/>
              <a:defRPr sz="1800">
                <a:solidFill>
                  <a:schemeClr val="lt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08" name="Google Shape;108;p17"/>
          <p:cNvSpPr txBox="1">
            <a:spLocks noGrp="1"/>
          </p:cNvSpPr>
          <p:nvPr>
            <p:ph type="subTitle" idx="7"/>
          </p:nvPr>
        </p:nvSpPr>
        <p:spPr>
          <a:xfrm flipH="1">
            <a:off x="978613" y="211468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9" name="Google Shape;109;p17"/>
          <p:cNvSpPr txBox="1">
            <a:spLocks noGrp="1"/>
          </p:cNvSpPr>
          <p:nvPr>
            <p:ph type="ctrTitle" idx="8"/>
          </p:nvPr>
        </p:nvSpPr>
        <p:spPr>
          <a:xfrm flipH="1">
            <a:off x="3817913" y="3137772"/>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400"/>
              <a:buNone/>
              <a:defRPr sz="1800">
                <a:solidFill>
                  <a:schemeClr val="lt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10" name="Google Shape;110;p17"/>
          <p:cNvSpPr txBox="1">
            <a:spLocks noGrp="1"/>
          </p:cNvSpPr>
          <p:nvPr>
            <p:ph type="subTitle" idx="9"/>
          </p:nvPr>
        </p:nvSpPr>
        <p:spPr>
          <a:xfrm flipH="1">
            <a:off x="3540863" y="373024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1" name="Google Shape;111;p17"/>
          <p:cNvSpPr txBox="1">
            <a:spLocks noGrp="1"/>
          </p:cNvSpPr>
          <p:nvPr>
            <p:ph type="ctrTitle" idx="13"/>
          </p:nvPr>
        </p:nvSpPr>
        <p:spPr>
          <a:xfrm flipH="1">
            <a:off x="1255664" y="3137780"/>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400"/>
              <a:buNone/>
              <a:defRPr sz="1800">
                <a:solidFill>
                  <a:schemeClr val="lt1"/>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112" name="Google Shape;112;p17"/>
          <p:cNvSpPr txBox="1">
            <a:spLocks noGrp="1"/>
          </p:cNvSpPr>
          <p:nvPr>
            <p:ph type="subTitle" idx="14"/>
          </p:nvPr>
        </p:nvSpPr>
        <p:spPr>
          <a:xfrm flipH="1">
            <a:off x="978613" y="3730257"/>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3" name="Google Shape;113;p17"/>
          <p:cNvSpPr txBox="1">
            <a:spLocks noGrp="1"/>
          </p:cNvSpPr>
          <p:nvPr>
            <p:ph type="title" idx="15"/>
          </p:nvPr>
        </p:nvSpPr>
        <p:spPr>
          <a:xfrm>
            <a:off x="594650" y="355650"/>
            <a:ext cx="2463000" cy="69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mall numbers">
  <p:cSld name="CUSTOM_4">
    <p:spTree>
      <p:nvGrpSpPr>
        <p:cNvPr id="1" name="Shape 114"/>
        <p:cNvGrpSpPr/>
        <p:nvPr/>
      </p:nvGrpSpPr>
      <p:grpSpPr>
        <a:xfrm>
          <a:off x="0" y="0"/>
          <a:ext cx="0" cy="0"/>
          <a:chOff x="0" y="0"/>
          <a:chExt cx="0" cy="0"/>
        </a:xfrm>
      </p:grpSpPr>
      <p:sp>
        <p:nvSpPr>
          <p:cNvPr id="115" name="Google Shape;115;p18"/>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title" hasCustomPrompt="1"/>
          </p:nvPr>
        </p:nvSpPr>
        <p:spPr>
          <a:xfrm>
            <a:off x="616850" y="3390750"/>
            <a:ext cx="3414600" cy="821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b="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17" name="Google Shape;117;p18"/>
          <p:cNvSpPr txBox="1">
            <a:spLocks noGrp="1"/>
          </p:cNvSpPr>
          <p:nvPr>
            <p:ph type="title" idx="2" hasCustomPrompt="1"/>
          </p:nvPr>
        </p:nvSpPr>
        <p:spPr>
          <a:xfrm>
            <a:off x="2152775" y="1767150"/>
            <a:ext cx="3545700" cy="96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b="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18" name="Google Shape;118;p18"/>
          <p:cNvSpPr txBox="1">
            <a:spLocks noGrp="1"/>
          </p:cNvSpPr>
          <p:nvPr>
            <p:ph type="subTitle" idx="1"/>
          </p:nvPr>
        </p:nvSpPr>
        <p:spPr>
          <a:xfrm flipH="1">
            <a:off x="4628375" y="3234752"/>
            <a:ext cx="2289300" cy="11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400">
                <a:latin typeface="Marvel"/>
                <a:ea typeface="Marvel"/>
                <a:cs typeface="Marvel"/>
                <a:sym typeface="Marve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9" name="Google Shape;119;p18"/>
          <p:cNvSpPr txBox="1">
            <a:spLocks noGrp="1"/>
          </p:cNvSpPr>
          <p:nvPr>
            <p:ph type="subTitle" idx="3"/>
          </p:nvPr>
        </p:nvSpPr>
        <p:spPr>
          <a:xfrm flipH="1">
            <a:off x="5925775" y="1739777"/>
            <a:ext cx="2289300" cy="11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400">
                <a:latin typeface="Marvel"/>
                <a:ea typeface="Marvel"/>
                <a:cs typeface="Marvel"/>
                <a:sym typeface="Marve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20" name="Google Shape;120;p18"/>
          <p:cNvSpPr txBox="1">
            <a:spLocks noGrp="1"/>
          </p:cNvSpPr>
          <p:nvPr>
            <p:ph type="title" idx="4"/>
          </p:nvPr>
        </p:nvSpPr>
        <p:spPr>
          <a:xfrm>
            <a:off x="603525" y="355646"/>
            <a:ext cx="3393600" cy="75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chnology design 1">
  <p:cSld name="CUSTOM_10">
    <p:spTree>
      <p:nvGrpSpPr>
        <p:cNvPr id="1" name="Shape 121"/>
        <p:cNvGrpSpPr/>
        <p:nvPr/>
      </p:nvGrpSpPr>
      <p:grpSpPr>
        <a:xfrm>
          <a:off x="0" y="0"/>
          <a:ext cx="0" cy="0"/>
          <a:chOff x="0" y="0"/>
          <a:chExt cx="0" cy="0"/>
        </a:xfrm>
      </p:grpSpPr>
      <p:sp>
        <p:nvSpPr>
          <p:cNvPr id="122" name="Google Shape;122;p19"/>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txBox="1">
            <a:spLocks noGrp="1"/>
          </p:cNvSpPr>
          <p:nvPr>
            <p:ph type="subTitle" idx="1"/>
          </p:nvPr>
        </p:nvSpPr>
        <p:spPr>
          <a:xfrm flipH="1">
            <a:off x="623531" y="1232948"/>
            <a:ext cx="1797000" cy="11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24" name="Google Shape;124;p19"/>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esources">
  <p:cSld name="CUSTOM_13">
    <p:spTree>
      <p:nvGrpSpPr>
        <p:cNvPr id="1" name="Shape 125"/>
        <p:cNvGrpSpPr/>
        <p:nvPr/>
      </p:nvGrpSpPr>
      <p:grpSpPr>
        <a:xfrm>
          <a:off x="0" y="0"/>
          <a:ext cx="0" cy="0"/>
          <a:chOff x="0" y="0"/>
          <a:chExt cx="0" cy="0"/>
        </a:xfrm>
      </p:grpSpPr>
      <p:sp>
        <p:nvSpPr>
          <p:cNvPr id="126" name="Google Shape;126;p20"/>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549925" y="1709125"/>
            <a:ext cx="2855100" cy="2553900"/>
          </a:xfrm>
          <a:prstGeom prst="roundRect">
            <a:avLst>
              <a:gd name="adj" fmla="val 7857"/>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txBox="1">
            <a:spLocks noGrp="1"/>
          </p:cNvSpPr>
          <p:nvPr>
            <p:ph type="body" idx="1"/>
          </p:nvPr>
        </p:nvSpPr>
        <p:spPr>
          <a:xfrm>
            <a:off x="2305135" y="14333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29" name="Google Shape;129;p20"/>
          <p:cNvSpPr txBox="1">
            <a:spLocks noGrp="1"/>
          </p:cNvSpPr>
          <p:nvPr>
            <p:ph type="title"/>
          </p:nvPr>
        </p:nvSpPr>
        <p:spPr>
          <a:xfrm>
            <a:off x="613650" y="356124"/>
            <a:ext cx="3097800" cy="93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780750" y="-221900"/>
            <a:ext cx="1514400" cy="19797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5124450" y="4016925"/>
            <a:ext cx="4476000" cy="149100"/>
          </a:xfrm>
          <a:prstGeom prst="roundRect">
            <a:avLst>
              <a:gd name="adj" fmla="val 50000"/>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808100" y="2227200"/>
            <a:ext cx="3615900" cy="8418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flipH="1">
            <a:off x="5803800" y="3069000"/>
            <a:ext cx="2620200" cy="153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9" name="Google Shape;19;p3"/>
          <p:cNvSpPr txBox="1">
            <a:spLocks noGrp="1"/>
          </p:cNvSpPr>
          <p:nvPr>
            <p:ph type="title" idx="2" hasCustomPrompt="1"/>
          </p:nvPr>
        </p:nvSpPr>
        <p:spPr>
          <a:xfrm>
            <a:off x="-77106" y="440775"/>
            <a:ext cx="3230100" cy="123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list">
  <p:cSld name="CUSTOM_15">
    <p:spTree>
      <p:nvGrpSpPr>
        <p:cNvPr id="1" name="Shape 130"/>
        <p:cNvGrpSpPr/>
        <p:nvPr/>
      </p:nvGrpSpPr>
      <p:grpSpPr>
        <a:xfrm>
          <a:off x="0" y="0"/>
          <a:ext cx="0" cy="0"/>
          <a:chOff x="0" y="0"/>
          <a:chExt cx="0" cy="0"/>
        </a:xfrm>
      </p:grpSpPr>
      <p:sp>
        <p:nvSpPr>
          <p:cNvPr id="131" name="Google Shape;131;p21"/>
          <p:cNvSpPr/>
          <p:nvPr/>
        </p:nvSpPr>
        <p:spPr>
          <a:xfrm>
            <a:off x="-479225" y="1792700"/>
            <a:ext cx="3395100" cy="2385600"/>
          </a:xfrm>
          <a:prstGeom prst="roundRect">
            <a:avLst>
              <a:gd name="adj" fmla="val 13861"/>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body" idx="1"/>
          </p:nvPr>
        </p:nvSpPr>
        <p:spPr>
          <a:xfrm>
            <a:off x="2585266" y="2021066"/>
            <a:ext cx="5375700" cy="2727300"/>
          </a:xfrm>
          <a:prstGeom prst="rect">
            <a:avLst/>
          </a:prstGeom>
        </p:spPr>
        <p:txBody>
          <a:bodyPr spcFirstLastPara="1" wrap="square" lIns="91425" tIns="91425" rIns="91425" bIns="91425" anchor="t" anchorCtr="0">
            <a:noAutofit/>
          </a:bodyPr>
          <a:lstStyle>
            <a:lvl1pPr marL="457200" lvl="0" indent="-330200" rtl="0">
              <a:lnSpc>
                <a:spcPct val="150000"/>
              </a:lnSpc>
              <a:spcBef>
                <a:spcPts val="0"/>
              </a:spcBef>
              <a:spcAft>
                <a:spcPts val="0"/>
              </a:spcAft>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34" name="Google Shape;134;p21"/>
          <p:cNvSpPr txBox="1">
            <a:spLocks noGrp="1"/>
          </p:cNvSpPr>
          <p:nvPr>
            <p:ph type="title"/>
          </p:nvPr>
        </p:nvSpPr>
        <p:spPr>
          <a:xfrm>
            <a:off x="594651" y="355650"/>
            <a:ext cx="5888100" cy="1261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SECTION_TITLE_AND_DESCRIPTION_1">
    <p:spTree>
      <p:nvGrpSpPr>
        <p:cNvPr id="1" name="Shape 135"/>
        <p:cNvGrpSpPr/>
        <p:nvPr/>
      </p:nvGrpSpPr>
      <p:grpSpPr>
        <a:xfrm>
          <a:off x="0" y="0"/>
          <a:ext cx="0" cy="0"/>
          <a:chOff x="0" y="0"/>
          <a:chExt cx="0" cy="0"/>
        </a:xfrm>
      </p:grpSpPr>
      <p:sp>
        <p:nvSpPr>
          <p:cNvPr id="136" name="Google Shape;136;p22"/>
          <p:cNvSpPr/>
          <p:nvPr/>
        </p:nvSpPr>
        <p:spPr>
          <a:xfrm>
            <a:off x="-282050" y="1834150"/>
            <a:ext cx="3911100" cy="35985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4105275" y="-232625"/>
            <a:ext cx="7013100" cy="2514300"/>
          </a:xfrm>
          <a:prstGeom prst="roundRect">
            <a:avLst>
              <a:gd name="adj" fmla="val 16667"/>
            </a:avLst>
          </a:prstGeom>
          <a:solidFill>
            <a:schemeClr val="lt2">
              <a:alpha val="60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552700" y="4356550"/>
            <a:ext cx="1971600" cy="1076100"/>
          </a:xfrm>
          <a:prstGeom prst="roundRect">
            <a:avLst>
              <a:gd name="adj" fmla="val 16667"/>
            </a:avLst>
          </a:prstGeom>
          <a:solidFill>
            <a:schemeClr val="lt2">
              <a:alpha val="60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subTitle" idx="1"/>
          </p:nvPr>
        </p:nvSpPr>
        <p:spPr>
          <a:xfrm>
            <a:off x="614730" y="2131575"/>
            <a:ext cx="25059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0" name="Google Shape;140;p22"/>
          <p:cNvSpPr txBox="1">
            <a:spLocks noGrp="1"/>
          </p:cNvSpPr>
          <p:nvPr>
            <p:ph type="title"/>
          </p:nvPr>
        </p:nvSpPr>
        <p:spPr>
          <a:xfrm>
            <a:off x="5420751" y="422799"/>
            <a:ext cx="3097800" cy="93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7200">
                <a:solidFill>
                  <a:schemeClr val="lt1"/>
                </a:solidFill>
              </a:defRPr>
            </a:lvl1pPr>
            <a:lvl2pPr lvl="1" algn="r" rtl="0">
              <a:spcBef>
                <a:spcPts val="0"/>
              </a:spcBef>
              <a:spcAft>
                <a:spcPts val="0"/>
              </a:spcAft>
              <a:buNone/>
              <a:defRPr sz="7200">
                <a:solidFill>
                  <a:schemeClr val="lt1"/>
                </a:solidFill>
              </a:defRPr>
            </a:lvl2pPr>
            <a:lvl3pPr lvl="2" algn="r" rtl="0">
              <a:spcBef>
                <a:spcPts val="0"/>
              </a:spcBef>
              <a:spcAft>
                <a:spcPts val="0"/>
              </a:spcAft>
              <a:buNone/>
              <a:defRPr sz="7200">
                <a:solidFill>
                  <a:schemeClr val="lt1"/>
                </a:solidFill>
              </a:defRPr>
            </a:lvl3pPr>
            <a:lvl4pPr lvl="3" algn="r" rtl="0">
              <a:spcBef>
                <a:spcPts val="0"/>
              </a:spcBef>
              <a:spcAft>
                <a:spcPts val="0"/>
              </a:spcAft>
              <a:buNone/>
              <a:defRPr sz="7200">
                <a:solidFill>
                  <a:schemeClr val="lt1"/>
                </a:solidFill>
              </a:defRPr>
            </a:lvl4pPr>
            <a:lvl5pPr lvl="4" algn="r" rtl="0">
              <a:spcBef>
                <a:spcPts val="0"/>
              </a:spcBef>
              <a:spcAft>
                <a:spcPts val="0"/>
              </a:spcAft>
              <a:buNone/>
              <a:defRPr sz="7200">
                <a:solidFill>
                  <a:schemeClr val="lt1"/>
                </a:solidFill>
              </a:defRPr>
            </a:lvl5pPr>
            <a:lvl6pPr lvl="5" algn="r" rtl="0">
              <a:spcBef>
                <a:spcPts val="0"/>
              </a:spcBef>
              <a:spcAft>
                <a:spcPts val="0"/>
              </a:spcAft>
              <a:buNone/>
              <a:defRPr sz="7200">
                <a:solidFill>
                  <a:schemeClr val="lt1"/>
                </a:solidFill>
              </a:defRPr>
            </a:lvl6pPr>
            <a:lvl7pPr lvl="6" algn="r" rtl="0">
              <a:spcBef>
                <a:spcPts val="0"/>
              </a:spcBef>
              <a:spcAft>
                <a:spcPts val="0"/>
              </a:spcAft>
              <a:buNone/>
              <a:defRPr sz="7200">
                <a:solidFill>
                  <a:schemeClr val="lt1"/>
                </a:solidFill>
              </a:defRPr>
            </a:lvl7pPr>
            <a:lvl8pPr lvl="7" algn="r" rtl="0">
              <a:spcBef>
                <a:spcPts val="0"/>
              </a:spcBef>
              <a:spcAft>
                <a:spcPts val="0"/>
              </a:spcAft>
              <a:buNone/>
              <a:defRPr sz="7200">
                <a:solidFill>
                  <a:schemeClr val="lt1"/>
                </a:solidFill>
              </a:defRPr>
            </a:lvl8pPr>
            <a:lvl9pPr lvl="8" algn="r" rtl="0">
              <a:spcBef>
                <a:spcPts val="0"/>
              </a:spcBef>
              <a:spcAft>
                <a:spcPts val="0"/>
              </a:spcAft>
              <a:buNone/>
              <a:defRPr sz="7200">
                <a:solidFill>
                  <a:schemeClr val="lt1"/>
                </a:solidFill>
              </a:defRPr>
            </a:lvl9pPr>
          </a:lstStyle>
          <a:p>
            <a:endParaRPr/>
          </a:p>
        </p:txBody>
      </p:sp>
      <p:sp>
        <p:nvSpPr>
          <p:cNvPr id="141" name="Google Shape;141;p22"/>
          <p:cNvSpPr txBox="1"/>
          <p:nvPr/>
        </p:nvSpPr>
        <p:spPr>
          <a:xfrm>
            <a:off x="5732218" y="3504375"/>
            <a:ext cx="2768700" cy="9315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300"/>
              </a:spcBef>
              <a:spcAft>
                <a:spcPts val="0"/>
              </a:spcAft>
              <a:buNone/>
            </a:pPr>
            <a:r>
              <a:rPr lang="en" sz="1000">
                <a:solidFill>
                  <a:schemeClr val="dk1"/>
                </a:solidFill>
                <a:latin typeface="Assistant"/>
                <a:ea typeface="Assistant"/>
                <a:cs typeface="Assistant"/>
                <a:sym typeface="Assistant"/>
              </a:rPr>
              <a:t>CREDITS: This presentation template was created by </a:t>
            </a:r>
            <a:r>
              <a:rPr lang="en" sz="1000" b="1">
                <a:solidFill>
                  <a:schemeClr val="dk1"/>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000">
                <a:solidFill>
                  <a:schemeClr val="dk1"/>
                </a:solidFill>
                <a:latin typeface="Assistant"/>
                <a:ea typeface="Assistant"/>
                <a:cs typeface="Assistant"/>
                <a:sym typeface="Assistant"/>
              </a:rPr>
              <a:t>, including icons by </a:t>
            </a:r>
            <a:r>
              <a:rPr lang="en" sz="1000" b="1">
                <a:solidFill>
                  <a:schemeClr val="dk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000">
                <a:solidFill>
                  <a:schemeClr val="dk1"/>
                </a:solidFill>
                <a:latin typeface="Assistant"/>
                <a:ea typeface="Assistant"/>
                <a:cs typeface="Assistant"/>
                <a:sym typeface="Assistant"/>
              </a:rPr>
              <a:t>, and infographics &amp; images by </a:t>
            </a:r>
            <a:r>
              <a:rPr lang="en" sz="1000" b="1">
                <a:solidFill>
                  <a:schemeClr val="dk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000" b="1">
              <a:solidFill>
                <a:schemeClr val="dk1"/>
              </a:solidFill>
              <a:latin typeface="Assistant"/>
              <a:ea typeface="Assistant"/>
              <a:cs typeface="Assistant"/>
              <a:sym typeface="Assistan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17">
    <p:spTree>
      <p:nvGrpSpPr>
        <p:cNvPr id="1" name="Shape 142"/>
        <p:cNvGrpSpPr/>
        <p:nvPr/>
      </p:nvGrpSpPr>
      <p:grpSpPr>
        <a:xfrm>
          <a:off x="0" y="0"/>
          <a:ext cx="0" cy="0"/>
          <a:chOff x="0" y="0"/>
          <a:chExt cx="0" cy="0"/>
        </a:xfrm>
      </p:grpSpPr>
      <p:sp>
        <p:nvSpPr>
          <p:cNvPr id="143" name="Google Shape;143;p23"/>
          <p:cNvSpPr/>
          <p:nvPr/>
        </p:nvSpPr>
        <p:spPr>
          <a:xfrm>
            <a:off x="774390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txBox="1">
            <a:spLocks noGrp="1"/>
          </p:cNvSpPr>
          <p:nvPr>
            <p:ph type="title"/>
          </p:nvPr>
        </p:nvSpPr>
        <p:spPr>
          <a:xfrm>
            <a:off x="4171050" y="344700"/>
            <a:ext cx="4345200" cy="745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14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4064375" y="3780725"/>
            <a:ext cx="5877000" cy="96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219000" y="1904250"/>
            <a:ext cx="2558400" cy="13350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4000575" y="1587725"/>
            <a:ext cx="4276800" cy="2788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Font typeface="Raleway SemiBold"/>
              <a:buChar char="●"/>
              <a:defRPr/>
            </a:lvl1pPr>
            <a:lvl2pPr marL="914400" lvl="1" indent="-330200">
              <a:spcBef>
                <a:spcPts val="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24" name="Google Shape;24;p4"/>
          <p:cNvSpPr txBox="1">
            <a:spLocks noGrp="1"/>
          </p:cNvSpPr>
          <p:nvPr>
            <p:ph type="title"/>
          </p:nvPr>
        </p:nvSpPr>
        <p:spPr>
          <a:xfrm>
            <a:off x="670850" y="2302053"/>
            <a:ext cx="3155400" cy="804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ctrTitle"/>
          </p:nvPr>
        </p:nvSpPr>
        <p:spPr>
          <a:xfrm flipH="1">
            <a:off x="5623705" y="1995919"/>
            <a:ext cx="1560600" cy="456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 name="Google Shape;27;p5"/>
          <p:cNvSpPr txBox="1">
            <a:spLocks noGrp="1"/>
          </p:cNvSpPr>
          <p:nvPr>
            <p:ph type="subTitle" idx="1"/>
          </p:nvPr>
        </p:nvSpPr>
        <p:spPr>
          <a:xfrm flipH="1">
            <a:off x="5623768" y="2402167"/>
            <a:ext cx="2516100" cy="17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8" name="Google Shape;28;p5"/>
          <p:cNvSpPr txBox="1">
            <a:spLocks noGrp="1"/>
          </p:cNvSpPr>
          <p:nvPr>
            <p:ph type="ctrTitle" idx="2"/>
          </p:nvPr>
        </p:nvSpPr>
        <p:spPr>
          <a:xfrm flipH="1">
            <a:off x="1702544" y="1995914"/>
            <a:ext cx="1817700" cy="45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9" name="Google Shape;29;p5"/>
          <p:cNvSpPr txBox="1">
            <a:spLocks noGrp="1"/>
          </p:cNvSpPr>
          <p:nvPr>
            <p:ph type="subTitle" idx="3"/>
          </p:nvPr>
        </p:nvSpPr>
        <p:spPr>
          <a:xfrm flipH="1">
            <a:off x="1004132" y="2402167"/>
            <a:ext cx="2516100" cy="17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30" name="Google Shape;30;p5"/>
          <p:cNvSpPr txBox="1">
            <a:spLocks noGrp="1"/>
          </p:cNvSpPr>
          <p:nvPr>
            <p:ph type="title" idx="4"/>
          </p:nvPr>
        </p:nvSpPr>
        <p:spPr>
          <a:xfrm>
            <a:off x="5427350" y="356124"/>
            <a:ext cx="3097800" cy="93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subTitle" idx="1"/>
          </p:nvPr>
        </p:nvSpPr>
        <p:spPr>
          <a:xfrm flipH="1">
            <a:off x="624750" y="1321800"/>
            <a:ext cx="7704000" cy="33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AutoNum type="arabicPeriod"/>
              <a:defRPr sz="14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37" name="Google Shape;37;p7"/>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flipH="1">
            <a:off x="1860825" y="-83950"/>
            <a:ext cx="7823400" cy="4096500"/>
          </a:xfrm>
          <a:prstGeom prst="roundRect">
            <a:avLst>
              <a:gd name="adj" fmla="val 16667"/>
            </a:avLst>
          </a:prstGeom>
          <a:solidFill>
            <a:schemeClr val="lt2">
              <a:alpha val="60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flipH="1">
            <a:off x="-355425" y="2689375"/>
            <a:ext cx="2915400" cy="18354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rot="-5400000" flipH="1">
            <a:off x="6573275" y="4327150"/>
            <a:ext cx="2111400" cy="19524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2961225" y="997550"/>
            <a:ext cx="3739800" cy="1926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6000">
                <a:solidFill>
                  <a:schemeClr val="lt1"/>
                </a:solidFill>
              </a:defRPr>
            </a:lvl1pPr>
            <a:lvl2pPr lvl="1">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2pPr>
            <a:lvl3pPr lvl="2">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3pPr>
            <a:lvl4pPr lvl="3">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4pPr>
            <a:lvl5pPr lvl="4">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5pPr>
            <a:lvl6pPr lvl="5">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6pPr>
            <a:lvl7pPr lvl="6">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7pPr>
            <a:lvl8pPr lvl="7">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8pPr>
            <a:lvl9pPr lvl="8">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subTitle" idx="1"/>
          </p:nvPr>
        </p:nvSpPr>
        <p:spPr>
          <a:xfrm>
            <a:off x="614730" y="2131575"/>
            <a:ext cx="25059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9"/>
          <p:cNvSpPr txBox="1">
            <a:spLocks noGrp="1"/>
          </p:cNvSpPr>
          <p:nvPr>
            <p:ph type="title"/>
          </p:nvPr>
        </p:nvSpPr>
        <p:spPr>
          <a:xfrm>
            <a:off x="5420751" y="422799"/>
            <a:ext cx="3097800" cy="93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7200">
                <a:solidFill>
                  <a:schemeClr val="lt1"/>
                </a:solidFill>
              </a:defRPr>
            </a:lvl1pPr>
            <a:lvl2pPr lvl="1" algn="r" rtl="0">
              <a:spcBef>
                <a:spcPts val="0"/>
              </a:spcBef>
              <a:spcAft>
                <a:spcPts val="0"/>
              </a:spcAft>
              <a:buNone/>
              <a:defRPr sz="7200">
                <a:solidFill>
                  <a:schemeClr val="lt1"/>
                </a:solidFill>
              </a:defRPr>
            </a:lvl2pPr>
            <a:lvl3pPr lvl="2" algn="r" rtl="0">
              <a:spcBef>
                <a:spcPts val="0"/>
              </a:spcBef>
              <a:spcAft>
                <a:spcPts val="0"/>
              </a:spcAft>
              <a:buNone/>
              <a:defRPr sz="7200">
                <a:solidFill>
                  <a:schemeClr val="lt1"/>
                </a:solidFill>
              </a:defRPr>
            </a:lvl3pPr>
            <a:lvl4pPr lvl="3" algn="r" rtl="0">
              <a:spcBef>
                <a:spcPts val="0"/>
              </a:spcBef>
              <a:spcAft>
                <a:spcPts val="0"/>
              </a:spcAft>
              <a:buNone/>
              <a:defRPr sz="7200">
                <a:solidFill>
                  <a:schemeClr val="lt1"/>
                </a:solidFill>
              </a:defRPr>
            </a:lvl4pPr>
            <a:lvl5pPr lvl="4" algn="r" rtl="0">
              <a:spcBef>
                <a:spcPts val="0"/>
              </a:spcBef>
              <a:spcAft>
                <a:spcPts val="0"/>
              </a:spcAft>
              <a:buNone/>
              <a:defRPr sz="7200">
                <a:solidFill>
                  <a:schemeClr val="lt1"/>
                </a:solidFill>
              </a:defRPr>
            </a:lvl5pPr>
            <a:lvl6pPr lvl="5" algn="r" rtl="0">
              <a:spcBef>
                <a:spcPts val="0"/>
              </a:spcBef>
              <a:spcAft>
                <a:spcPts val="0"/>
              </a:spcAft>
              <a:buNone/>
              <a:defRPr sz="7200">
                <a:solidFill>
                  <a:schemeClr val="lt1"/>
                </a:solidFill>
              </a:defRPr>
            </a:lvl6pPr>
            <a:lvl7pPr lvl="6" algn="r" rtl="0">
              <a:spcBef>
                <a:spcPts val="0"/>
              </a:spcBef>
              <a:spcAft>
                <a:spcPts val="0"/>
              </a:spcAft>
              <a:buNone/>
              <a:defRPr sz="7200">
                <a:solidFill>
                  <a:schemeClr val="lt1"/>
                </a:solidFill>
              </a:defRPr>
            </a:lvl7pPr>
            <a:lvl8pPr lvl="7" algn="r" rtl="0">
              <a:spcBef>
                <a:spcPts val="0"/>
              </a:spcBef>
              <a:spcAft>
                <a:spcPts val="0"/>
              </a:spcAft>
              <a:buNone/>
              <a:defRPr sz="7200">
                <a:solidFill>
                  <a:schemeClr val="lt1"/>
                </a:solidFill>
              </a:defRPr>
            </a:lvl8pPr>
            <a:lvl9pPr lvl="8" algn="r" rtl="0">
              <a:spcBef>
                <a:spcPts val="0"/>
              </a:spcBef>
              <a:spcAft>
                <a:spcPts val="0"/>
              </a:spcAft>
              <a:buNone/>
              <a:defRPr sz="72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txBox="1">
            <a:spLocks noGrp="1"/>
          </p:cNvSpPr>
          <p:nvPr>
            <p:ph type="subTitle" idx="1"/>
          </p:nvPr>
        </p:nvSpPr>
        <p:spPr>
          <a:xfrm flipH="1">
            <a:off x="609580" y="1236280"/>
            <a:ext cx="2237100" cy="25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9" name="Google Shape;49;p10"/>
          <p:cNvSpPr txBox="1">
            <a:spLocks noGrp="1"/>
          </p:cNvSpPr>
          <p:nvPr>
            <p:ph type="title"/>
          </p:nvPr>
        </p:nvSpPr>
        <p:spPr>
          <a:xfrm>
            <a:off x="594651" y="355645"/>
            <a:ext cx="2558100" cy="577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1pPr>
            <a:lvl2pPr lvl="1">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2pPr>
            <a:lvl3pPr lvl="2">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3pPr>
            <a:lvl4pPr lvl="3">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4pPr>
            <a:lvl5pPr lvl="4">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5pPr>
            <a:lvl6pPr lvl="5">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6pPr>
            <a:lvl7pPr lvl="6">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7pPr>
            <a:lvl8pPr lvl="7">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8pPr>
            <a:lvl9pPr lvl="8">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ssistant Light"/>
              <a:buChar char="●"/>
              <a:defRPr sz="1800">
                <a:solidFill>
                  <a:schemeClr val="dk1"/>
                </a:solidFill>
                <a:latin typeface="Assistant Light"/>
                <a:ea typeface="Assistant Light"/>
                <a:cs typeface="Assistant Light"/>
                <a:sym typeface="Assistant Light"/>
              </a:defRPr>
            </a:lvl1pPr>
            <a:lvl2pPr marL="914400" lvl="1" indent="-317500">
              <a:lnSpc>
                <a:spcPct val="115000"/>
              </a:lnSpc>
              <a:spcBef>
                <a:spcPts val="1600"/>
              </a:spcBef>
              <a:spcAft>
                <a:spcPts val="0"/>
              </a:spcAft>
              <a:buClr>
                <a:schemeClr val="dk1"/>
              </a:buClr>
              <a:buSzPts val="1400"/>
              <a:buFont typeface="Assistant Light"/>
              <a:buChar char="○"/>
              <a:defRPr>
                <a:solidFill>
                  <a:schemeClr val="dk1"/>
                </a:solidFill>
                <a:latin typeface="Assistant Light"/>
                <a:ea typeface="Assistant Light"/>
                <a:cs typeface="Assistant Light"/>
                <a:sym typeface="Assistant Light"/>
              </a:defRPr>
            </a:lvl2pPr>
            <a:lvl3pPr marL="1371600" lvl="2"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pros.cs.purdue.edu/v5/api/cpp/distance.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vexrobotics.com/vexcode/install/v5"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pros.cs.purdue.edu/v5/api/cpp/vision.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pros.cs.purdue.edu/v5/api/cpp/imu.htm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subTitle" idx="1"/>
          </p:nvPr>
        </p:nvSpPr>
        <p:spPr>
          <a:xfrm rot="1416">
            <a:off x="5456962" y="3940825"/>
            <a:ext cx="29133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Complete guide for building and understanding the robot to recreate my algorithm</a:t>
            </a:r>
            <a:endParaRPr/>
          </a:p>
        </p:txBody>
      </p:sp>
      <p:sp>
        <p:nvSpPr>
          <p:cNvPr id="152" name="Google Shape;152;p26"/>
          <p:cNvSpPr txBox="1">
            <a:spLocks noGrp="1"/>
          </p:cNvSpPr>
          <p:nvPr>
            <p:ph type="ctrTitle"/>
          </p:nvPr>
        </p:nvSpPr>
        <p:spPr>
          <a:xfrm rot="896">
            <a:off x="136926" y="1454975"/>
            <a:ext cx="6904200" cy="20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Sensors and Manufacture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subTitle" idx="2"/>
          </p:nvPr>
        </p:nvSpPr>
        <p:spPr>
          <a:xfrm flipH="1">
            <a:off x="367525" y="1301550"/>
            <a:ext cx="8228400" cy="319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V5 Distance Sensor’s measurement range is 20 millimeters (mm) to 2,000 millimeters (mm) (0.79 inch to 78.74 inches). Below 200 millimeters (mm) the accuracy is approximately +/‐15 millimeters (mm); above 200 millimeters (mm) the accuracy is approximately 5%.</a:t>
            </a:r>
            <a:endParaRPr/>
          </a:p>
          <a:p>
            <a:pPr marL="0" lvl="0" indent="0" algn="r" rtl="0">
              <a:spcBef>
                <a:spcPts val="0"/>
              </a:spcBef>
              <a:spcAft>
                <a:spcPts val="0"/>
              </a:spcAft>
              <a:buNone/>
            </a:pPr>
            <a:endParaRPr/>
          </a:p>
          <a:p>
            <a:pPr marL="0" lvl="0" indent="0" algn="r" rtl="0">
              <a:spcBef>
                <a:spcPts val="0"/>
              </a:spcBef>
              <a:spcAft>
                <a:spcPts val="0"/>
              </a:spcAft>
              <a:buNone/>
            </a:pPr>
            <a:r>
              <a:rPr lang="en"/>
              <a:t>The Distance Sensor needs to be paired with a programming language such as the VEXcode V5 or VEXcode Pro V5 to create a user program for the V5 Robot Brain to utilize the sensor’s readings to control the robot’s behavior.</a:t>
            </a: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215" name="Google Shape;215;p35"/>
          <p:cNvSpPr txBox="1">
            <a:spLocks noGrp="1"/>
          </p:cNvSpPr>
          <p:nvPr>
            <p:ph type="title"/>
          </p:nvPr>
        </p:nvSpPr>
        <p:spPr>
          <a:xfrm>
            <a:off x="3842525" y="354225"/>
            <a:ext cx="4674900" cy="63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How Does Inertial Sensor Work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2929950" y="606700"/>
            <a:ext cx="5709900" cy="19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Distance Sensor API Can Be Accessed Via This Link</a:t>
            </a:r>
            <a:endParaRPr/>
          </a:p>
        </p:txBody>
      </p:sp>
      <p:sp>
        <p:nvSpPr>
          <p:cNvPr id="221" name="Google Shape;221;p36"/>
          <p:cNvSpPr txBox="1"/>
          <p:nvPr/>
        </p:nvSpPr>
        <p:spPr>
          <a:xfrm>
            <a:off x="3072000" y="2892625"/>
            <a:ext cx="6072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u="sng">
                <a:solidFill>
                  <a:schemeClr val="hlink"/>
                </a:solidFill>
                <a:latin typeface="Marvel"/>
                <a:ea typeface="Marvel"/>
                <a:cs typeface="Marvel"/>
                <a:sym typeface="Marvel"/>
                <a:hlinkClick r:id="rId3"/>
              </a:rPr>
              <a:t>https://pros.cs.purdue.edu/v5/api/cpp/distance.html</a:t>
            </a:r>
            <a:r>
              <a:rPr lang="en" sz="3200" b="1">
                <a:latin typeface="Marvel"/>
                <a:ea typeface="Marvel"/>
                <a:cs typeface="Marvel"/>
                <a:sym typeface="Marvel"/>
              </a:rPr>
              <a:t> </a:t>
            </a:r>
            <a:endParaRPr sz="3200" b="1">
              <a:latin typeface="Marvel"/>
              <a:ea typeface="Marvel"/>
              <a:cs typeface="Marvel"/>
              <a:sym typeface="Marv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842525" y="354225"/>
            <a:ext cx="4674900" cy="63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Downloading VEXcode Pro for trying out the algorithm</a:t>
            </a:r>
            <a:endParaRPr/>
          </a:p>
        </p:txBody>
      </p:sp>
      <p:sp>
        <p:nvSpPr>
          <p:cNvPr id="227" name="Google Shape;227;p37"/>
          <p:cNvSpPr txBox="1">
            <a:spLocks noGrp="1"/>
          </p:cNvSpPr>
          <p:nvPr>
            <p:ph type="body" idx="4294967295"/>
          </p:nvPr>
        </p:nvSpPr>
        <p:spPr>
          <a:xfrm>
            <a:off x="186675" y="1489175"/>
            <a:ext cx="4877100" cy="2739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Via this website you can download the program and start coding using C++ libraries with the extension of specialized vex libraries. </a:t>
            </a:r>
            <a:endParaRPr/>
          </a:p>
          <a:p>
            <a:pPr marL="0" lvl="0" indent="0" algn="l" rtl="0">
              <a:lnSpc>
                <a:spcPct val="100000"/>
              </a:lnSpc>
              <a:spcBef>
                <a:spcPts val="1600"/>
              </a:spcBef>
              <a:spcAft>
                <a:spcPts val="0"/>
              </a:spcAft>
              <a:buNone/>
            </a:pPr>
            <a:endParaRPr/>
          </a:p>
          <a:p>
            <a:pPr marL="0" lvl="0" indent="0" algn="l" rtl="0">
              <a:lnSpc>
                <a:spcPct val="100000"/>
              </a:lnSpc>
              <a:spcBef>
                <a:spcPts val="1600"/>
              </a:spcBef>
              <a:spcAft>
                <a:spcPts val="0"/>
              </a:spcAft>
              <a:buNone/>
            </a:pPr>
            <a:r>
              <a:rPr lang="en"/>
              <a:t>With these libraries, I was able to spin the robot’s motors and utilize the sensors. </a:t>
            </a:r>
            <a:endParaRPr/>
          </a:p>
          <a:p>
            <a:pPr marL="0" lvl="0" indent="0" algn="l" rtl="0">
              <a:lnSpc>
                <a:spcPct val="100000"/>
              </a:lnSpc>
              <a:spcBef>
                <a:spcPts val="1600"/>
              </a:spcBef>
              <a:spcAft>
                <a:spcPts val="0"/>
              </a:spcAft>
              <a:buNone/>
            </a:pPr>
            <a:endParaRPr/>
          </a:p>
          <a:p>
            <a:pPr marL="0" lvl="0" indent="0" algn="l" rtl="0">
              <a:lnSpc>
                <a:spcPct val="100000"/>
              </a:lnSpc>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28" name="Google Shape;228;p37"/>
          <p:cNvSpPr/>
          <p:nvPr/>
        </p:nvSpPr>
        <p:spPr>
          <a:xfrm>
            <a:off x="5143500" y="1656500"/>
            <a:ext cx="3820500" cy="22608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7"/>
          <p:cNvSpPr txBox="1">
            <a:spLocks noGrp="1"/>
          </p:cNvSpPr>
          <p:nvPr>
            <p:ph type="body" idx="4294967295"/>
          </p:nvPr>
        </p:nvSpPr>
        <p:spPr>
          <a:xfrm>
            <a:off x="5187400" y="1746725"/>
            <a:ext cx="3820500" cy="27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hlink"/>
                </a:solidFill>
                <a:latin typeface="Assistant"/>
                <a:ea typeface="Assistant"/>
                <a:cs typeface="Assistant"/>
                <a:sym typeface="Assistant"/>
                <a:hlinkClick r:id="rId3"/>
              </a:rPr>
              <a:t>https://www.vexrobotics.com/vexcode/install/v5</a:t>
            </a:r>
            <a:r>
              <a:rPr lang="en" b="1">
                <a:latin typeface="Assistant"/>
                <a:ea typeface="Assistant"/>
                <a:cs typeface="Assistant"/>
                <a:sym typeface="Assistant"/>
              </a:rPr>
              <a:t> </a:t>
            </a:r>
            <a:endParaRPr b="1">
              <a:latin typeface="Assistant"/>
              <a:ea typeface="Assistant"/>
              <a:cs typeface="Assistant"/>
              <a:sym typeface="Assistant"/>
            </a:endParaRPr>
          </a:p>
          <a:p>
            <a:pPr marL="0" lvl="0" indent="0" algn="l" rtl="0">
              <a:spcBef>
                <a:spcPts val="1600"/>
              </a:spcBef>
              <a:spcAft>
                <a:spcPts val="0"/>
              </a:spcAft>
              <a:buNone/>
            </a:pPr>
            <a:r>
              <a:rPr lang="en" b="1">
                <a:latin typeface="Assistant"/>
                <a:ea typeface="Assistant"/>
                <a:cs typeface="Assistant"/>
                <a:sym typeface="Assistant"/>
              </a:rPr>
              <a:t>Go to the link and click under </a:t>
            </a:r>
            <a:endParaRPr b="1">
              <a:latin typeface="Assistant"/>
              <a:ea typeface="Assistant"/>
              <a:cs typeface="Assistant"/>
              <a:sym typeface="Assistant"/>
            </a:endParaRPr>
          </a:p>
          <a:p>
            <a:pPr marL="0" lvl="0" indent="0" algn="l" rtl="0">
              <a:spcBef>
                <a:spcPts val="1600"/>
              </a:spcBef>
              <a:spcAft>
                <a:spcPts val="1600"/>
              </a:spcAft>
              <a:buNone/>
            </a:pPr>
            <a:r>
              <a:rPr lang="en" b="1">
                <a:latin typeface="Assistant"/>
                <a:ea typeface="Assistant"/>
                <a:cs typeface="Assistant"/>
                <a:sym typeface="Assistant"/>
              </a:rPr>
              <a:t>“Download VEXcode Pro V5 - v2.0.5”</a:t>
            </a:r>
            <a:endParaRPr b="1">
              <a:latin typeface="Assistant"/>
              <a:ea typeface="Assistant"/>
              <a:cs typeface="Assistant"/>
              <a:sym typeface="Assistan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108025" y="2255153"/>
            <a:ext cx="3155400" cy="8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Plan</a:t>
            </a:r>
            <a:endParaRPr/>
          </a:p>
        </p:txBody>
      </p:sp>
      <p:sp>
        <p:nvSpPr>
          <p:cNvPr id="235" name="Google Shape;235;p38"/>
          <p:cNvSpPr txBox="1">
            <a:spLocks noGrp="1"/>
          </p:cNvSpPr>
          <p:nvPr>
            <p:ph type="body" idx="1"/>
          </p:nvPr>
        </p:nvSpPr>
        <p:spPr>
          <a:xfrm>
            <a:off x="3963250" y="2874875"/>
            <a:ext cx="4877100" cy="113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Integrating a PID control algorithm into driving straight or turning movements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6" name="Google Shape;236;p38"/>
          <p:cNvSpPr/>
          <p:nvPr/>
        </p:nvSpPr>
        <p:spPr>
          <a:xfrm>
            <a:off x="3263425" y="149400"/>
            <a:ext cx="5227200" cy="2313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Marvel"/>
                <a:ea typeface="Marvel"/>
                <a:cs typeface="Marvel"/>
                <a:sym typeface="Marvel"/>
              </a:rPr>
              <a:t>PID Controller: continuously calculates an error value as the difference between a desired setpoint (SP) and a measured process variable (PV) and applies a correction based on proportional, integral, and derivative terms (denoted P, I, and D respectively), hence the name.</a:t>
            </a:r>
            <a:endParaRPr sz="1500">
              <a:latin typeface="Marvel"/>
              <a:ea typeface="Marvel"/>
              <a:cs typeface="Marvel"/>
              <a:sym typeface="Marvel"/>
            </a:endParaRPr>
          </a:p>
          <a:p>
            <a:pPr marL="0" lvl="0" indent="0" algn="l" rtl="0">
              <a:spcBef>
                <a:spcPts val="0"/>
              </a:spcBef>
              <a:spcAft>
                <a:spcPts val="0"/>
              </a:spcAft>
              <a:buNone/>
            </a:pPr>
            <a:endParaRPr sz="1500">
              <a:latin typeface="Marvel"/>
              <a:ea typeface="Marvel"/>
              <a:cs typeface="Marvel"/>
              <a:sym typeface="Marvel"/>
            </a:endParaRPr>
          </a:p>
          <a:p>
            <a:pPr marL="0" lvl="0" indent="0" algn="l" rtl="0">
              <a:spcBef>
                <a:spcPts val="0"/>
              </a:spcBef>
              <a:spcAft>
                <a:spcPts val="0"/>
              </a:spcAft>
              <a:buNone/>
            </a:pPr>
            <a:r>
              <a:rPr lang="en" sz="1500">
                <a:latin typeface="Marvel"/>
                <a:ea typeface="Marvel"/>
                <a:cs typeface="Marvel"/>
                <a:sym typeface="Marvel"/>
              </a:rPr>
              <a:t>In practical terms, PID automatically applies an accurate and responsive correction to a control function.</a:t>
            </a:r>
            <a:endParaRPr sz="1500">
              <a:latin typeface="Marvel"/>
              <a:ea typeface="Marvel"/>
              <a:cs typeface="Marvel"/>
              <a:sym typeface="Marvel"/>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2938725" y="1053575"/>
            <a:ext cx="5277900" cy="19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Building the Robot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xfrm>
            <a:off x="3842525" y="354225"/>
            <a:ext cx="4674900" cy="63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Robot Consists of: </a:t>
            </a:r>
            <a:endParaRPr/>
          </a:p>
        </p:txBody>
      </p:sp>
      <p:sp>
        <p:nvSpPr>
          <p:cNvPr id="247" name="Google Shape;247;p40"/>
          <p:cNvSpPr txBox="1">
            <a:spLocks noGrp="1"/>
          </p:cNvSpPr>
          <p:nvPr>
            <p:ph type="body" idx="4294967295"/>
          </p:nvPr>
        </p:nvSpPr>
        <p:spPr>
          <a:xfrm>
            <a:off x="195450" y="446450"/>
            <a:ext cx="2337000" cy="2739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6 x C-channels</a:t>
            </a:r>
            <a:endParaRPr/>
          </a:p>
          <a:p>
            <a:pPr marL="0" lvl="0" indent="0" algn="l" rtl="0">
              <a:lnSpc>
                <a:spcPct val="100000"/>
              </a:lnSpc>
              <a:spcBef>
                <a:spcPts val="1600"/>
              </a:spcBef>
              <a:spcAft>
                <a:spcPts val="0"/>
              </a:spcAft>
              <a:buNone/>
            </a:pPr>
            <a:r>
              <a:rPr lang="en"/>
              <a:t>10 x Standoffs</a:t>
            </a:r>
            <a:endParaRPr/>
          </a:p>
          <a:p>
            <a:pPr marL="0" lvl="0" indent="0" algn="l" rtl="0">
              <a:lnSpc>
                <a:spcPct val="100000"/>
              </a:lnSpc>
              <a:spcBef>
                <a:spcPts val="1600"/>
              </a:spcBef>
              <a:spcAft>
                <a:spcPts val="0"/>
              </a:spcAft>
              <a:buNone/>
            </a:pPr>
            <a:r>
              <a:rPr lang="en"/>
              <a:t>6 x omni wheels</a:t>
            </a:r>
            <a:endParaRPr/>
          </a:p>
          <a:p>
            <a:pPr marL="0" lvl="0" indent="0" algn="l" rtl="0">
              <a:lnSpc>
                <a:spcPct val="100000"/>
              </a:lnSpc>
              <a:spcBef>
                <a:spcPts val="1600"/>
              </a:spcBef>
              <a:spcAft>
                <a:spcPts val="0"/>
              </a:spcAft>
              <a:buNone/>
            </a:pPr>
            <a:r>
              <a:rPr lang="en"/>
              <a:t>4 x V5 Smart Motors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48" name="Google Shape;248;p40"/>
          <p:cNvPicPr preferRelativeResize="0"/>
          <p:nvPr/>
        </p:nvPicPr>
        <p:blipFill rotWithShape="1">
          <a:blip r:embed="rId3">
            <a:alphaModFix/>
          </a:blip>
          <a:srcRect l="6965" t="19076" r="6827" b="3875"/>
          <a:stretch/>
        </p:blipFill>
        <p:spPr>
          <a:xfrm>
            <a:off x="2620000" y="184425"/>
            <a:ext cx="2067900" cy="1848175"/>
          </a:xfrm>
          <a:prstGeom prst="rect">
            <a:avLst/>
          </a:prstGeom>
          <a:noFill/>
          <a:ln>
            <a:noFill/>
          </a:ln>
        </p:spPr>
      </p:pic>
      <p:pic>
        <p:nvPicPr>
          <p:cNvPr id="249" name="Google Shape;249;p40"/>
          <p:cNvPicPr preferRelativeResize="0"/>
          <p:nvPr/>
        </p:nvPicPr>
        <p:blipFill>
          <a:blip r:embed="rId4">
            <a:alphaModFix/>
          </a:blip>
          <a:stretch>
            <a:fillRect/>
          </a:stretch>
        </p:blipFill>
        <p:spPr>
          <a:xfrm>
            <a:off x="5310050" y="1281025"/>
            <a:ext cx="2145026" cy="2145026"/>
          </a:xfrm>
          <a:prstGeom prst="rect">
            <a:avLst/>
          </a:prstGeom>
          <a:noFill/>
          <a:ln>
            <a:noFill/>
          </a:ln>
        </p:spPr>
      </p:pic>
      <p:pic>
        <p:nvPicPr>
          <p:cNvPr id="250" name="Google Shape;250;p40"/>
          <p:cNvPicPr preferRelativeResize="0"/>
          <p:nvPr/>
        </p:nvPicPr>
        <p:blipFill>
          <a:blip r:embed="rId5">
            <a:alphaModFix/>
          </a:blip>
          <a:stretch>
            <a:fillRect/>
          </a:stretch>
        </p:blipFill>
        <p:spPr>
          <a:xfrm>
            <a:off x="2764600" y="2913925"/>
            <a:ext cx="2067900" cy="2067900"/>
          </a:xfrm>
          <a:prstGeom prst="rect">
            <a:avLst/>
          </a:prstGeom>
          <a:noFill/>
          <a:ln>
            <a:noFill/>
          </a:ln>
        </p:spPr>
      </p:pic>
      <p:pic>
        <p:nvPicPr>
          <p:cNvPr id="251" name="Google Shape;251;p40"/>
          <p:cNvPicPr preferRelativeResize="0"/>
          <p:nvPr/>
        </p:nvPicPr>
        <p:blipFill>
          <a:blip r:embed="rId6">
            <a:alphaModFix/>
          </a:blip>
          <a:stretch>
            <a:fillRect/>
          </a:stretch>
        </p:blipFill>
        <p:spPr>
          <a:xfrm>
            <a:off x="310125" y="2913937"/>
            <a:ext cx="1976924" cy="1976924"/>
          </a:xfrm>
          <a:prstGeom prst="rect">
            <a:avLst/>
          </a:prstGeom>
          <a:noFill/>
          <a:ln>
            <a:noFill/>
          </a:ln>
        </p:spPr>
      </p:pic>
      <p:sp>
        <p:nvSpPr>
          <p:cNvPr id="252" name="Google Shape;252;p40"/>
          <p:cNvSpPr/>
          <p:nvPr/>
        </p:nvSpPr>
        <p:spPr>
          <a:xfrm>
            <a:off x="1743775" y="499875"/>
            <a:ext cx="876300" cy="23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0"/>
          <p:cNvSpPr/>
          <p:nvPr/>
        </p:nvSpPr>
        <p:spPr>
          <a:xfrm rot="574149">
            <a:off x="1750466" y="1280399"/>
            <a:ext cx="3544317" cy="37695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0"/>
          <p:cNvSpPr/>
          <p:nvPr/>
        </p:nvSpPr>
        <p:spPr>
          <a:xfrm rot="5275545">
            <a:off x="1825993" y="1611557"/>
            <a:ext cx="1765457" cy="1642385"/>
          </a:xfrm>
          <a:prstGeom prst="bentArrow">
            <a:avLst>
              <a:gd name="adj1" fmla="val 13162"/>
              <a:gd name="adj2" fmla="val 18266"/>
              <a:gd name="adj3" fmla="val 21897"/>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rot="5400000">
            <a:off x="1286125" y="2569700"/>
            <a:ext cx="678600" cy="23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3842525" y="354225"/>
            <a:ext cx="4674900" cy="63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Refer to the Cad files to see a complete design of the robot</a:t>
            </a:r>
            <a:endParaRPr/>
          </a:p>
        </p:txBody>
      </p:sp>
      <p:pic>
        <p:nvPicPr>
          <p:cNvPr id="261" name="Google Shape;261;p41"/>
          <p:cNvPicPr preferRelativeResize="0"/>
          <p:nvPr/>
        </p:nvPicPr>
        <p:blipFill>
          <a:blip r:embed="rId3">
            <a:alphaModFix/>
          </a:blip>
          <a:stretch>
            <a:fillRect/>
          </a:stretch>
        </p:blipFill>
        <p:spPr>
          <a:xfrm>
            <a:off x="2127612" y="1700325"/>
            <a:ext cx="4888776" cy="3010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108025" y="2255153"/>
            <a:ext cx="3155400" cy="8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Vision Sensor</a:t>
            </a:r>
            <a:endParaRPr/>
          </a:p>
        </p:txBody>
      </p:sp>
      <p:sp>
        <p:nvSpPr>
          <p:cNvPr id="158" name="Google Shape;158;p27"/>
          <p:cNvSpPr txBox="1">
            <a:spLocks noGrp="1"/>
          </p:cNvSpPr>
          <p:nvPr>
            <p:ph type="body" idx="1"/>
          </p:nvPr>
        </p:nvSpPr>
        <p:spPr>
          <a:xfrm>
            <a:off x="3939800" y="829500"/>
            <a:ext cx="4877100" cy="278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The Vision Sensor provides a robot with new capabilities and allows for expanded learning. It uses a dual ARM M4/M0 processor for object detection at 50Hz. At its most basic mode it tells you where a colored object is located. The location's X value gives you the position right and left. When the camera is tilted down, the Y value gives you the distance to the object, with a little basic trigonometry on your part.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59" name="Google Shape;159;p27"/>
          <p:cNvPicPr preferRelativeResize="0"/>
          <p:nvPr/>
        </p:nvPicPr>
        <p:blipFill>
          <a:blip r:embed="rId3">
            <a:alphaModFix/>
          </a:blip>
          <a:stretch>
            <a:fillRect/>
          </a:stretch>
        </p:blipFill>
        <p:spPr>
          <a:xfrm>
            <a:off x="203225" y="54725"/>
            <a:ext cx="1821700" cy="1821700"/>
          </a:xfrm>
          <a:prstGeom prst="rect">
            <a:avLst/>
          </a:prstGeom>
          <a:noFill/>
          <a:ln>
            <a:noFill/>
          </a:ln>
        </p:spPr>
      </p:pic>
      <p:pic>
        <p:nvPicPr>
          <p:cNvPr id="160" name="Google Shape;160;p27"/>
          <p:cNvPicPr preferRelativeResize="0"/>
          <p:nvPr/>
        </p:nvPicPr>
        <p:blipFill>
          <a:blip r:embed="rId4">
            <a:alphaModFix/>
          </a:blip>
          <a:stretch>
            <a:fillRect/>
          </a:stretch>
        </p:blipFill>
        <p:spPr>
          <a:xfrm>
            <a:off x="260200" y="3325000"/>
            <a:ext cx="1707750" cy="1740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594651" y="355650"/>
            <a:ext cx="5888100" cy="12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SENSOR PROVIDES</a:t>
            </a:r>
            <a:endParaRPr/>
          </a:p>
        </p:txBody>
      </p:sp>
      <p:sp>
        <p:nvSpPr>
          <p:cNvPr id="166" name="Google Shape;166;p28"/>
          <p:cNvSpPr txBox="1">
            <a:spLocks noGrp="1"/>
          </p:cNvSpPr>
          <p:nvPr>
            <p:ph type="body" idx="1"/>
          </p:nvPr>
        </p:nvSpPr>
        <p:spPr>
          <a:xfrm>
            <a:off x="3890725" y="129375"/>
            <a:ext cx="5184900" cy="27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Allows your robot to identify objects using up to 7 different colors.</a:t>
            </a:r>
            <a:endParaRPr/>
          </a:p>
          <a:p>
            <a:pPr marL="0" lvl="0" indent="0" algn="l" rtl="0">
              <a:spcBef>
                <a:spcPts val="1600"/>
              </a:spcBef>
              <a:spcAft>
                <a:spcPts val="0"/>
              </a:spcAft>
              <a:buNone/>
            </a:pPr>
            <a:r>
              <a:rPr lang="en"/>
              <a:t>Store and track 7 unique Color Signatures</a:t>
            </a:r>
            <a:endParaRPr/>
          </a:p>
          <a:p>
            <a:pPr marL="0" lvl="0" indent="0" algn="l" rtl="0">
              <a:spcBef>
                <a:spcPts val="1600"/>
              </a:spcBef>
              <a:spcAft>
                <a:spcPts val="0"/>
              </a:spcAft>
              <a:buNone/>
            </a:pPr>
            <a:r>
              <a:rPr lang="en"/>
              <a:t>Provides position (X, Y) and size (Width, Height) of detected Color Signatures and Codes</a:t>
            </a:r>
            <a:endParaRPr/>
          </a:p>
          <a:p>
            <a:pPr marL="0" lvl="0" indent="0" algn="l" rtl="0">
              <a:spcBef>
                <a:spcPts val="1600"/>
              </a:spcBef>
              <a:spcAft>
                <a:spcPts val="0"/>
              </a:spcAft>
              <a:buNone/>
            </a:pPr>
            <a:r>
              <a:rPr lang="en"/>
              <a:t>Configured by a computer over USB</a:t>
            </a:r>
            <a:endParaRPr/>
          </a:p>
          <a:p>
            <a:pPr marL="457200" lvl="0" indent="0" algn="l" rtl="0">
              <a:spcBef>
                <a:spcPts val="1600"/>
              </a:spcBef>
              <a:spcAft>
                <a:spcPts val="1600"/>
              </a:spcAft>
              <a:buNone/>
            </a:pPr>
            <a:endParaRPr/>
          </a:p>
        </p:txBody>
      </p:sp>
      <p:pic>
        <p:nvPicPr>
          <p:cNvPr id="167" name="Google Shape;167;p28"/>
          <p:cNvPicPr preferRelativeResize="0"/>
          <p:nvPr/>
        </p:nvPicPr>
        <p:blipFill rotWithShape="1">
          <a:blip r:embed="rId3">
            <a:alphaModFix/>
          </a:blip>
          <a:srcRect l="7697" b="12656"/>
          <a:stretch/>
        </p:blipFill>
        <p:spPr>
          <a:xfrm>
            <a:off x="1560463" y="2088025"/>
            <a:ext cx="6023073" cy="272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2929950" y="606700"/>
            <a:ext cx="5277900" cy="19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Vision Sensor API Can Be Accessed Via This Link</a:t>
            </a:r>
            <a:endParaRPr/>
          </a:p>
        </p:txBody>
      </p:sp>
      <p:sp>
        <p:nvSpPr>
          <p:cNvPr id="173" name="Google Shape;173;p29"/>
          <p:cNvSpPr txBox="1"/>
          <p:nvPr/>
        </p:nvSpPr>
        <p:spPr>
          <a:xfrm>
            <a:off x="3072000" y="2892625"/>
            <a:ext cx="6072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u="sng">
                <a:solidFill>
                  <a:schemeClr val="hlink"/>
                </a:solidFill>
                <a:latin typeface="Marvel"/>
                <a:ea typeface="Marvel"/>
                <a:cs typeface="Marvel"/>
                <a:sym typeface="Marvel"/>
                <a:hlinkClick r:id="rId3"/>
              </a:rPr>
              <a:t>https://pros.cs.purdue.edu/v5/api/cpp/vision.html</a:t>
            </a:r>
            <a:r>
              <a:rPr lang="en" sz="3200" b="1">
                <a:latin typeface="Marvel"/>
                <a:ea typeface="Marvel"/>
                <a:cs typeface="Marvel"/>
                <a:sym typeface="Marvel"/>
              </a:rPr>
              <a:t> </a:t>
            </a:r>
            <a:endParaRPr sz="3200" b="1">
              <a:latin typeface="Marvel"/>
              <a:ea typeface="Marvel"/>
              <a:cs typeface="Marvel"/>
              <a:sym typeface="Marv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108025" y="2255153"/>
            <a:ext cx="3155400" cy="8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Inertial Sensor</a:t>
            </a:r>
            <a:endParaRPr/>
          </a:p>
        </p:txBody>
      </p:sp>
      <p:sp>
        <p:nvSpPr>
          <p:cNvPr id="179" name="Google Shape;179;p30"/>
          <p:cNvSpPr txBox="1">
            <a:spLocks noGrp="1"/>
          </p:cNvSpPr>
          <p:nvPr>
            <p:ph type="body" idx="1"/>
          </p:nvPr>
        </p:nvSpPr>
        <p:spPr>
          <a:xfrm>
            <a:off x="3963250" y="2173875"/>
            <a:ext cx="4877100" cy="113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Both the accelerometer portion and the gyroscope portion of this sensor produce a smart signal feedback to the V5 Brain.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80" name="Google Shape;180;p30"/>
          <p:cNvPicPr preferRelativeResize="0"/>
          <p:nvPr/>
        </p:nvPicPr>
        <p:blipFill>
          <a:blip r:embed="rId3">
            <a:alphaModFix/>
          </a:blip>
          <a:stretch>
            <a:fillRect/>
          </a:stretch>
        </p:blipFill>
        <p:spPr>
          <a:xfrm>
            <a:off x="5261200" y="51550"/>
            <a:ext cx="2281200" cy="19503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subTitle" idx="2"/>
          </p:nvPr>
        </p:nvSpPr>
        <p:spPr>
          <a:xfrm flipH="1">
            <a:off x="367602" y="1301550"/>
            <a:ext cx="3628800" cy="105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accelerometer measures how fast the sensor changes its motion (accelerates) along the X-axis, the Y-axis, and/or the Z-axis. These axis are determined by the orientation of the Inertial sensor. For example, one orientation could have a robot’s X-axis as its forward and backward motion, its Y-axis as its side to side motion, and its Z-axis as its up and down motion (such as the robot lifting itself up off the field on a suspension pole).</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186" name="Google Shape;186;p31"/>
          <p:cNvSpPr txBox="1">
            <a:spLocks noGrp="1"/>
          </p:cNvSpPr>
          <p:nvPr>
            <p:ph type="title"/>
          </p:nvPr>
        </p:nvSpPr>
        <p:spPr>
          <a:xfrm>
            <a:off x="3842525" y="354225"/>
            <a:ext cx="4674900" cy="63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How Does Inertial Sensor Work ?</a:t>
            </a:r>
            <a:endParaRPr/>
          </a:p>
        </p:txBody>
      </p:sp>
      <p:sp>
        <p:nvSpPr>
          <p:cNvPr id="187" name="Google Shape;187;p31"/>
          <p:cNvSpPr txBox="1">
            <a:spLocks noGrp="1"/>
          </p:cNvSpPr>
          <p:nvPr>
            <p:ph type="subTitle" idx="1"/>
          </p:nvPr>
        </p:nvSpPr>
        <p:spPr>
          <a:xfrm flipH="1">
            <a:off x="5139113" y="2026325"/>
            <a:ext cx="3041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 gyroscope, rather than measuring linear motion along the 3 axis, measures the rotational motion around the 3 axis. The sensor measures this rotation when the internal electronics create a fixed reference point. As the sensor rotates away from this reference point it changes the output signal.</a:t>
            </a:r>
            <a:endParaRPr sz="17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8" name="Google Shape;188;p31"/>
          <p:cNvSpPr/>
          <p:nvPr/>
        </p:nvSpPr>
        <p:spPr>
          <a:xfrm>
            <a:off x="895410" y="564750"/>
            <a:ext cx="2939400" cy="586200"/>
          </a:xfrm>
          <a:prstGeom prst="roundRect">
            <a:avLst>
              <a:gd name="adj" fmla="val 21234"/>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txBox="1">
            <a:spLocks noGrp="1"/>
          </p:cNvSpPr>
          <p:nvPr>
            <p:ph type="subTitle" idx="4"/>
          </p:nvPr>
        </p:nvSpPr>
        <p:spPr>
          <a:xfrm flipH="1">
            <a:off x="958737" y="524350"/>
            <a:ext cx="2707500" cy="63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000">
                <a:solidFill>
                  <a:schemeClr val="lt1"/>
                </a:solidFill>
              </a:rPr>
              <a:t>Accelerometer</a:t>
            </a:r>
            <a:endParaRPr sz="3000">
              <a:solidFill>
                <a:schemeClr val="lt1"/>
              </a:solidFill>
              <a:latin typeface="Marvel"/>
              <a:ea typeface="Marvel"/>
              <a:cs typeface="Marvel"/>
              <a:sym typeface="Marvel"/>
            </a:endParaRPr>
          </a:p>
        </p:txBody>
      </p:sp>
      <p:sp>
        <p:nvSpPr>
          <p:cNvPr id="190" name="Google Shape;190;p31"/>
          <p:cNvSpPr/>
          <p:nvPr/>
        </p:nvSpPr>
        <p:spPr>
          <a:xfrm>
            <a:off x="5301535" y="1283900"/>
            <a:ext cx="2939400" cy="586200"/>
          </a:xfrm>
          <a:prstGeom prst="roundRect">
            <a:avLst>
              <a:gd name="adj" fmla="val 21234"/>
            </a:avLst>
          </a:prstGeom>
          <a:solidFill>
            <a:schemeClr val="lt2">
              <a:alpha val="6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subTitle" idx="4"/>
          </p:nvPr>
        </p:nvSpPr>
        <p:spPr>
          <a:xfrm flipH="1">
            <a:off x="5581539" y="1243500"/>
            <a:ext cx="2600100" cy="63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lt1"/>
                </a:solidFill>
              </a:rPr>
              <a:t>Gyroscope</a:t>
            </a:r>
            <a:endParaRPr sz="3000">
              <a:solidFill>
                <a:schemeClr val="lt1"/>
              </a:solidFill>
              <a:latin typeface="Marvel"/>
              <a:ea typeface="Marvel"/>
              <a:cs typeface="Marvel"/>
              <a:sym typeface="Marve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a:blip r:embed="rId3">
            <a:alphaModFix/>
          </a:blip>
          <a:stretch>
            <a:fillRect/>
          </a:stretch>
        </p:blipFill>
        <p:spPr>
          <a:xfrm>
            <a:off x="152400" y="683950"/>
            <a:ext cx="8839204" cy="30146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2929950" y="606700"/>
            <a:ext cx="5277900" cy="19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Inertial Sensor API Can Be Accessed Via This Link</a:t>
            </a:r>
            <a:endParaRPr/>
          </a:p>
        </p:txBody>
      </p:sp>
      <p:sp>
        <p:nvSpPr>
          <p:cNvPr id="202" name="Google Shape;202;p33"/>
          <p:cNvSpPr txBox="1"/>
          <p:nvPr/>
        </p:nvSpPr>
        <p:spPr>
          <a:xfrm>
            <a:off x="3072000" y="2892625"/>
            <a:ext cx="6072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u="sng">
                <a:solidFill>
                  <a:schemeClr val="hlink"/>
                </a:solidFill>
                <a:latin typeface="Marvel"/>
                <a:ea typeface="Marvel"/>
                <a:cs typeface="Marvel"/>
                <a:sym typeface="Marvel"/>
                <a:hlinkClick r:id="rId3"/>
              </a:rPr>
              <a:t>https://pros.cs.purdue.edu/v5/api/cpp/imu.html</a:t>
            </a:r>
            <a:r>
              <a:rPr lang="en" sz="3200" b="1">
                <a:latin typeface="Marvel"/>
                <a:ea typeface="Marvel"/>
                <a:cs typeface="Marvel"/>
                <a:sym typeface="Marvel"/>
              </a:rPr>
              <a:t> </a:t>
            </a:r>
            <a:endParaRPr sz="3200" b="1">
              <a:latin typeface="Marvel"/>
              <a:ea typeface="Marvel"/>
              <a:cs typeface="Marvel"/>
              <a:sym typeface="Marv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108025" y="2255153"/>
            <a:ext cx="3155400" cy="8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Sensor</a:t>
            </a:r>
            <a:endParaRPr/>
          </a:p>
        </p:txBody>
      </p:sp>
      <p:sp>
        <p:nvSpPr>
          <p:cNvPr id="208" name="Google Shape;208;p34"/>
          <p:cNvSpPr txBox="1">
            <a:spLocks noGrp="1"/>
          </p:cNvSpPr>
          <p:nvPr>
            <p:ph type="body" idx="1"/>
          </p:nvPr>
        </p:nvSpPr>
        <p:spPr>
          <a:xfrm>
            <a:off x="3980775" y="1489175"/>
            <a:ext cx="4877100" cy="2739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The V5 Distance Sensor can also be used to detect an object and determine the relative size of the object. The approximate size of an object is reported as small, medium, or large.The sensor can be used to calculate a robot’s approach speed. Approach speed measures the speed of the robot/sensor as it moves toward the object.</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09" name="Google Shape;209;p34"/>
          <p:cNvPicPr preferRelativeResize="0"/>
          <p:nvPr/>
        </p:nvPicPr>
        <p:blipFill>
          <a:blip r:embed="rId3">
            <a:alphaModFix/>
          </a:blip>
          <a:stretch>
            <a:fillRect/>
          </a:stretch>
        </p:blipFill>
        <p:spPr>
          <a:xfrm>
            <a:off x="108025" y="91300"/>
            <a:ext cx="2143401" cy="1771200"/>
          </a:xfrm>
          <a:prstGeom prst="rect">
            <a:avLst/>
          </a:prstGeom>
          <a:noFill/>
          <a:ln>
            <a:noFill/>
          </a:ln>
        </p:spPr>
      </p:pic>
    </p:spTree>
  </p:cSld>
  <p:clrMapOvr>
    <a:masterClrMapping/>
  </p:clrMapOvr>
</p:sld>
</file>

<file path=ppt/theme/theme1.xml><?xml version="1.0" encoding="utf-8"?>
<a:theme xmlns:a="http://schemas.openxmlformats.org/drawingml/2006/main" name="Pregnancy Breakthrough by Slidesgo">
  <a:themeElements>
    <a:clrScheme name="Simple Light">
      <a:dk1>
        <a:srgbClr val="434343"/>
      </a:dk1>
      <a:lt1>
        <a:srgbClr val="F2F2F2"/>
      </a:lt1>
      <a:dk2>
        <a:srgbClr val="595959"/>
      </a:dk2>
      <a:lt2>
        <a:srgbClr val="65CDA1"/>
      </a:lt2>
      <a:accent1>
        <a:srgbClr val="F2F2F2"/>
      </a:accent1>
      <a:accent2>
        <a:srgbClr val="65CDA1"/>
      </a:accent2>
      <a:accent3>
        <a:srgbClr val="8891FF"/>
      </a:accent3>
      <a:accent4>
        <a:srgbClr val="CBCFF7"/>
      </a:accent4>
      <a:accent5>
        <a:srgbClr val="65CDA1"/>
      </a:accent5>
      <a:accent6>
        <a:srgbClr val="8891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771</Words>
  <Application>Microsoft Macintosh PowerPoint</Application>
  <PresentationFormat>On-screen Show (16:9)</PresentationFormat>
  <Paragraphs>52</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PT Serif</vt:lpstr>
      <vt:lpstr>Thasadith</vt:lpstr>
      <vt:lpstr>Nunito Light</vt:lpstr>
      <vt:lpstr>Assistant</vt:lpstr>
      <vt:lpstr>Marvel</vt:lpstr>
      <vt:lpstr>Roboto Condensed Light</vt:lpstr>
      <vt:lpstr>Arial</vt:lpstr>
      <vt:lpstr>Assistant Light</vt:lpstr>
      <vt:lpstr>Raleway SemiBold</vt:lpstr>
      <vt:lpstr>Pregnancy Breakthrough by Slidesgo</vt:lpstr>
      <vt:lpstr>Sensors and Manufacture</vt:lpstr>
      <vt:lpstr>Vision Sensor</vt:lpstr>
      <vt:lpstr>THE SENSOR PROVIDES</vt:lpstr>
      <vt:lpstr>Vision Sensor API Can Be Accessed Via This Link</vt:lpstr>
      <vt:lpstr>Inertial Sensor</vt:lpstr>
      <vt:lpstr>How Does Inertial Sensor Work ?</vt:lpstr>
      <vt:lpstr>PowerPoint Presentation</vt:lpstr>
      <vt:lpstr>Inertial Sensor API Can Be Accessed Via This Link</vt:lpstr>
      <vt:lpstr>Distance Sensor</vt:lpstr>
      <vt:lpstr>How Does Inertial Sensor Work ?</vt:lpstr>
      <vt:lpstr>Distance Sensor API Can Be Accessed Via This Link</vt:lpstr>
      <vt:lpstr>Downloading VEXcode Pro for trying out the algorithm</vt:lpstr>
      <vt:lpstr>Future Plan</vt:lpstr>
      <vt:lpstr>Building the Robot</vt:lpstr>
      <vt:lpstr>The Robot Consists of: </vt:lpstr>
      <vt:lpstr>You Can Refer to the Cad files to see a complete design of the robot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Sensors and Manufacture</dc:title>
  <cp:lastModifiedBy>Selin ORBAY</cp:lastModifiedBy>
  <cp:revision>1</cp:revision>
  <dcterms:modified xsi:type="dcterms:W3CDTF">2022-05-30T17:44:41Z</dcterms:modified>
</cp:coreProperties>
</file>